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1037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CpmBzbLzwZ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3321" y="640080"/>
            <a:ext cx="4688333" cy="3566160"/>
          </a:xfrm>
        </p:spPr>
        <p:txBody>
          <a:bodyPr anchor="b">
            <a:normAutofit/>
          </a:bodyPr>
          <a:lstStyle/>
          <a:p>
            <a:pPr algn="l"/>
            <a:r>
              <a:rPr lang="en-GB" sz="4700"/>
              <a:t>Lesson 1 — The Leadership Mindset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3320" y="4636008"/>
            <a:ext cx="4688333" cy="1572768"/>
          </a:xfrm>
        </p:spPr>
        <p:txBody>
          <a:bodyPr>
            <a:normAutofit/>
          </a:bodyPr>
          <a:lstStyle/>
          <a:p>
            <a:pPr algn="l"/>
            <a:r>
              <a:t>The First 90 Days as a Leader</a:t>
            </a:r>
            <a:endParaRPr lang="en-GB"/>
          </a:p>
        </p:txBody>
      </p:sp>
      <p:pic>
        <p:nvPicPr>
          <p:cNvPr id="5" name="Picture 4" descr="Red toy person in front of two lines of white figures">
            <a:extLst>
              <a:ext uri="{FF2B5EF4-FFF2-40B4-BE49-F238E27FC236}">
                <a16:creationId xmlns:a16="http://schemas.microsoft.com/office/drawing/2014/main" id="{ECE69570-E1AD-73DC-983A-8D7D93324C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183" r="3132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241250 w 3182692"/>
              <a:gd name="connsiteY2" fmla="*/ 0 h 18288"/>
              <a:gd name="connsiteX3" fmla="*/ 1909615 w 3182692"/>
              <a:gd name="connsiteY3" fmla="*/ 0 h 18288"/>
              <a:gd name="connsiteX4" fmla="*/ 2577981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482500 w 3182692"/>
              <a:gd name="connsiteY7" fmla="*/ 18288 h 18288"/>
              <a:gd name="connsiteX8" fmla="*/ 1782308 w 3182692"/>
              <a:gd name="connsiteY8" fmla="*/ 18288 h 18288"/>
              <a:gd name="connsiteX9" fmla="*/ 1145769 w 3182692"/>
              <a:gd name="connsiteY9" fmla="*/ 18288 h 18288"/>
              <a:gd name="connsiteX10" fmla="*/ 0 w 3182692"/>
              <a:gd name="connsiteY10" fmla="*/ 18288 h 18288"/>
              <a:gd name="connsiteX11" fmla="*/ 0 w 3182692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sz="4100">
                <a:solidFill>
                  <a:srgbClr val="FFFFFF"/>
                </a:solidFill>
              </a:rPr>
              <a:t>Managing vs Leading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t>Managing is about:</a:t>
            </a:r>
            <a:endParaRPr lang="en-GB"/>
          </a:p>
          <a:p>
            <a:pPr lvl="1">
              <a:lnSpc>
                <a:spcPct val="90000"/>
              </a:lnSpc>
            </a:pPr>
            <a:r>
              <a:t>Tasks</a:t>
            </a:r>
            <a:endParaRPr lang="en-GB"/>
          </a:p>
          <a:p>
            <a:pPr lvl="1">
              <a:lnSpc>
                <a:spcPct val="90000"/>
              </a:lnSpc>
            </a:pPr>
            <a:r>
              <a:t>Processes</a:t>
            </a:r>
            <a:endParaRPr lang="en-GB"/>
          </a:p>
          <a:p>
            <a:pPr lvl="1">
              <a:lnSpc>
                <a:spcPct val="90000"/>
              </a:lnSpc>
            </a:pPr>
            <a:r>
              <a:t>Systems</a:t>
            </a:r>
            <a:endParaRPr lang="en-GB"/>
          </a:p>
          <a:p>
            <a:pPr lvl="1">
              <a:lnSpc>
                <a:spcPct val="90000"/>
              </a:lnSpc>
            </a:pPr>
            <a:r>
              <a:t>Organisation</a:t>
            </a:r>
            <a:endParaRPr lang="en-GB"/>
          </a:p>
          <a:p>
            <a:pPr>
              <a:lnSpc>
                <a:spcPct val="90000"/>
              </a:lnSpc>
            </a:pPr>
            <a:endParaRPr lang="en-GB"/>
          </a:p>
          <a:p>
            <a:pPr>
              <a:lnSpc>
                <a:spcPct val="90000"/>
              </a:lnSpc>
            </a:pPr>
            <a:r>
              <a:t>Leading is about:</a:t>
            </a:r>
            <a:endParaRPr lang="en-GB"/>
          </a:p>
          <a:p>
            <a:pPr lvl="1">
              <a:lnSpc>
                <a:spcPct val="90000"/>
              </a:lnSpc>
            </a:pPr>
            <a:r>
              <a:t>People</a:t>
            </a:r>
            <a:endParaRPr lang="en-GB"/>
          </a:p>
          <a:p>
            <a:pPr lvl="1">
              <a:lnSpc>
                <a:spcPct val="90000"/>
              </a:lnSpc>
            </a:pPr>
            <a:r>
              <a:t>Trust</a:t>
            </a:r>
            <a:endParaRPr lang="en-GB"/>
          </a:p>
          <a:p>
            <a:pPr lvl="1">
              <a:lnSpc>
                <a:spcPct val="90000"/>
              </a:lnSpc>
            </a:pPr>
            <a:r>
              <a:t>Direction</a:t>
            </a:r>
            <a:endParaRPr lang="en-GB"/>
          </a:p>
          <a:p>
            <a:pPr lvl="1">
              <a:lnSpc>
                <a:spcPct val="90000"/>
              </a:lnSpc>
            </a:pPr>
            <a:r>
              <a:t>Inspiration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Common Pitfalls New Leaders Face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endParaRPr/>
          </a:p>
          <a:p>
            <a:pPr lvl="1"/>
            <a:r>
              <a:t>Rushing to make changes too quickly</a:t>
            </a:r>
          </a:p>
          <a:p>
            <a:pPr lvl="1"/>
            <a:r>
              <a:t>Trying too hard to prove yourself</a:t>
            </a:r>
          </a:p>
          <a:p>
            <a:pPr lvl="1"/>
            <a:r>
              <a:t>Neglecting relationships under pressure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>
                <a:solidFill>
                  <a:srgbClr val="FFFFFF"/>
                </a:solidFill>
              </a:rPr>
              <a:t>The Key Mindset Shift: From Doing → Enabling Others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t>Shift your thinking:</a:t>
            </a:r>
          </a:p>
          <a:p>
            <a:pPr lvl="1"/>
            <a:r>
              <a:t>Ask questions before making decisions</a:t>
            </a:r>
          </a:p>
          <a:p>
            <a:pPr lvl="1"/>
            <a:r>
              <a:t>Listen more than you speak</a:t>
            </a:r>
          </a:p>
          <a:p>
            <a:pPr lvl="1"/>
            <a:r>
              <a:t>Remove barriers for your team</a:t>
            </a:r>
          </a:p>
          <a:p>
            <a:pPr lvl="1"/>
            <a:r>
              <a:t>Empower instead of control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85E77-EBB4-5ABA-5716-F97A5A51B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9DE576-030D-5261-53EF-E67A396BA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E54B3F-388A-03D5-F744-E89071D34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9EF241-E61D-1E62-707D-9BF2B86E2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</a:rPr>
              <a:t>TED talk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EF64469-2AA4-17A5-2586-C429969E5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B4D56-2F8D-5FD3-F131-982CBC041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GB" dirty="0"/>
              <a:t>Watch this TED talk that explores the first 90 days in 18 minutes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800" dirty="0">
                <a:hlinkClick r:id="rId2"/>
              </a:rPr>
              <a:t>https://youtu.be</a:t>
            </a:r>
            <a:r>
              <a:rPr lang="en-GB" sz="2800">
                <a:hlinkClick r:id="rId2"/>
              </a:rPr>
              <a:t>/CpmBzbLzwZ0</a:t>
            </a:r>
            <a:endParaRPr lang="en-GB" sz="2800" dirty="0"/>
          </a:p>
          <a:p>
            <a:pPr marL="0" indent="0">
              <a:buNone/>
            </a:pP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990204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GB" sz="4100">
                <a:solidFill>
                  <a:srgbClr val="FFFFFF"/>
                </a:solidFill>
              </a:rPr>
              <a:t>Reflection Activity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r>
              <a:t>Reflect on this question:</a:t>
            </a:r>
          </a:p>
          <a:p>
            <a:pPr lvl="1"/>
            <a:r>
              <a:t>“What kind of leader do I want to be known as after my first 90 days?”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133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Lesson 1 — The Leadership Mindset</vt:lpstr>
      <vt:lpstr>Managing vs Leading</vt:lpstr>
      <vt:lpstr>Common Pitfalls New Leaders Face</vt:lpstr>
      <vt:lpstr>The Key Mindset Shift: From Doing → Enabling Others</vt:lpstr>
      <vt:lpstr>TED talk </vt:lpstr>
      <vt:lpstr>Reflection Activity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Damian</dc:creator>
  <cp:keywords/>
  <dc:description>generated using python-pptx</dc:description>
  <cp:lastModifiedBy>Damian Booth</cp:lastModifiedBy>
  <cp:revision>2</cp:revision>
  <dcterms:created xsi:type="dcterms:W3CDTF">2013-01-27T09:14:16Z</dcterms:created>
  <dcterms:modified xsi:type="dcterms:W3CDTF">2025-11-20T14:10:34Z</dcterms:modified>
  <cp:category/>
</cp:coreProperties>
</file>