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037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3321" y="640080"/>
            <a:ext cx="4688333" cy="3566160"/>
          </a:xfrm>
        </p:spPr>
        <p:txBody>
          <a:bodyPr anchor="b">
            <a:normAutofit/>
          </a:bodyPr>
          <a:lstStyle/>
          <a:p>
            <a:pPr algn="l"/>
            <a:r>
              <a:rPr lang="en-GB" sz="4700"/>
              <a:t>Lesson 2 — Building Trust Quickly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3320" y="4636008"/>
            <a:ext cx="4688333" cy="1572768"/>
          </a:xfrm>
        </p:spPr>
        <p:txBody>
          <a:bodyPr>
            <a:normAutofit/>
          </a:bodyPr>
          <a:lstStyle/>
          <a:p>
            <a:pPr algn="l"/>
            <a:r>
              <a:t>The First 90 Days as a Leader</a:t>
            </a:r>
            <a:endParaRPr lang="en-GB"/>
          </a:p>
        </p:txBody>
      </p:sp>
      <p:pic>
        <p:nvPicPr>
          <p:cNvPr id="5" name="Picture 4" descr="Wooden blocks stacked to create a bar graph">
            <a:extLst>
              <a:ext uri="{FF2B5EF4-FFF2-40B4-BE49-F238E27FC236}">
                <a16:creationId xmlns:a16="http://schemas.microsoft.com/office/drawing/2014/main" id="{92BF6F42-5107-F6F5-BACF-56BA37B5D4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2" r="27629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451957-3F5D-9933-63D9-232B67D59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F52A24-4C71-CE24-8F40-C8B04E367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AC51A90-BF7E-445C-A256-A731A24D4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4A887-AA7A-6F00-9EC4-400F7D06D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 dirty="0">
                <a:solidFill>
                  <a:srgbClr val="FFFFFF"/>
                </a:solidFill>
              </a:rPr>
              <a:t>Trust Triangle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673A08-8C5F-44CB-845A-FB175FD08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564" y="2148840"/>
            <a:ext cx="4629150" cy="462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5A3034-8989-15E4-6534-17616F4781C4}"/>
              </a:ext>
            </a:extLst>
          </p:cNvPr>
          <p:cNvSpPr txBox="1"/>
          <p:nvPr/>
        </p:nvSpPr>
        <p:spPr>
          <a:xfrm>
            <a:off x="630934" y="4267200"/>
            <a:ext cx="3399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Famous Harvard leadership expert </a:t>
            </a:r>
            <a:r>
              <a:rPr lang="en-GB" b="1" dirty="0"/>
              <a:t>Frances Frei </a:t>
            </a:r>
            <a:r>
              <a:rPr lang="en-GB" dirty="0"/>
              <a:t>teaches that trust is built on 3 pillars. If one fails, trust falls. </a:t>
            </a:r>
            <a:r>
              <a:rPr lang="en-GB" b="1" dirty="0"/>
              <a:t>What do you think?</a:t>
            </a:r>
          </a:p>
        </p:txBody>
      </p:sp>
    </p:spTree>
    <p:extLst>
      <p:ext uri="{BB962C8B-B14F-4D97-AF65-F5344CB8AC3E}">
        <p14:creationId xmlns:p14="http://schemas.microsoft.com/office/powerpoint/2010/main" val="3968784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000">
                <a:solidFill>
                  <a:srgbClr val="FFFFFF"/>
                </a:solidFill>
              </a:rPr>
              <a:t>Why Listening First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882315"/>
            <a:ext cx="3941065" cy="5294647"/>
          </a:xfrm>
        </p:spPr>
        <p:txBody>
          <a:bodyPr>
            <a:normAutofit/>
          </a:bodyPr>
          <a:lstStyle/>
          <a:p>
            <a:r>
              <a:rPr lang="en-GB" sz="1900"/>
              <a:t>Listening before acting helps you:</a:t>
            </a:r>
          </a:p>
          <a:p>
            <a:pPr lvl="1"/>
            <a:r>
              <a:rPr lang="en-GB" sz="1900"/>
              <a:t>Understand the real context</a:t>
            </a:r>
          </a:p>
          <a:p>
            <a:pPr lvl="1"/>
            <a:r>
              <a:rPr lang="en-GB" sz="1900"/>
              <a:t>Build psychological safety</a:t>
            </a:r>
          </a:p>
          <a:p>
            <a:pPr lvl="1"/>
            <a:r>
              <a:rPr lang="en-GB" sz="1900"/>
              <a:t>Show humility and respect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300">
                <a:solidFill>
                  <a:srgbClr val="FFFFFF"/>
                </a:solidFill>
              </a:rPr>
              <a:t>Trust Builder 1: One-to-One Conversations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882315"/>
            <a:ext cx="3941065" cy="5294647"/>
          </a:xfrm>
        </p:spPr>
        <p:txBody>
          <a:bodyPr>
            <a:normAutofit/>
          </a:bodyPr>
          <a:lstStyle/>
          <a:p>
            <a:r>
              <a:rPr lang="en-GB" sz="1900"/>
              <a:t>Ask open questions:</a:t>
            </a:r>
          </a:p>
          <a:p>
            <a:pPr lvl="1"/>
            <a:r>
              <a:rPr lang="en-GB" sz="1900"/>
              <a:t>What's working well?</a:t>
            </a:r>
          </a:p>
          <a:p>
            <a:pPr lvl="1"/>
            <a:r>
              <a:rPr lang="en-GB" sz="1900"/>
              <a:t>What could be improved?</a:t>
            </a:r>
          </a:p>
          <a:p>
            <a:pPr lvl="1"/>
            <a:r>
              <a:rPr lang="en-GB" sz="1900"/>
              <a:t>What do you need from me as your leader?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>
                <a:solidFill>
                  <a:srgbClr val="FFFFFF"/>
                </a:solidFill>
              </a:rPr>
              <a:t>Trust Builder 2: Deliver One Small Promise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882315"/>
            <a:ext cx="3941065" cy="5294647"/>
          </a:xfrm>
        </p:spPr>
        <p:txBody>
          <a:bodyPr>
            <a:normAutofit/>
          </a:bodyPr>
          <a:lstStyle/>
          <a:p>
            <a:r>
              <a:rPr lang="en-GB" sz="1900"/>
              <a:t>Follow-through builds credibility:</a:t>
            </a:r>
          </a:p>
          <a:p>
            <a:pPr lvl="1"/>
            <a:r>
              <a:rPr lang="en-GB" sz="1900"/>
              <a:t>Choose something small and achievable</a:t>
            </a:r>
          </a:p>
          <a:p>
            <a:pPr lvl="1"/>
            <a:r>
              <a:rPr lang="en-GB" sz="1900"/>
              <a:t>Act on it quickly</a:t>
            </a:r>
          </a:p>
          <a:p>
            <a:pPr lvl="1"/>
            <a:r>
              <a:rPr lang="en-GB" sz="1900"/>
              <a:t>Show reliability early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>
                <a:solidFill>
                  <a:srgbClr val="FFFFFF"/>
                </a:solidFill>
              </a:rPr>
              <a:t>Trust Builder 3: Be Visible and Accessible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882315"/>
            <a:ext cx="3941065" cy="5294647"/>
          </a:xfrm>
        </p:spPr>
        <p:txBody>
          <a:bodyPr>
            <a:normAutofit/>
          </a:bodyPr>
          <a:lstStyle/>
          <a:p>
            <a:r>
              <a:rPr lang="en-GB" sz="1900"/>
              <a:t>Build trust with consistent behaviour:</a:t>
            </a:r>
          </a:p>
          <a:p>
            <a:pPr lvl="1"/>
            <a:r>
              <a:rPr lang="en-GB" sz="1900"/>
              <a:t>Join team checkpoints</a:t>
            </a:r>
          </a:p>
          <a:p>
            <a:pPr lvl="1"/>
            <a:r>
              <a:rPr lang="en-GB" sz="1900"/>
              <a:t>Walk the floor</a:t>
            </a:r>
          </a:p>
          <a:p>
            <a:pPr lvl="1"/>
            <a:r>
              <a:rPr lang="en-GB" sz="1900"/>
              <a:t>Respond promptly</a:t>
            </a:r>
          </a:p>
          <a:p>
            <a:pPr lvl="1"/>
            <a:r>
              <a:rPr lang="en-GB" sz="1900"/>
              <a:t>Stay calm under pressure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r>
              <a:rPr lang="en-GB" sz="4300">
                <a:solidFill>
                  <a:srgbClr val="FFFFFF"/>
                </a:solidFill>
              </a:rPr>
              <a:t>This Week's Action 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882315"/>
            <a:ext cx="3941065" cy="5294647"/>
          </a:xfrm>
        </p:spPr>
        <p:txBody>
          <a:bodyPr>
            <a:normAutofit/>
          </a:bodyPr>
          <a:lstStyle/>
          <a:p>
            <a:r>
              <a:rPr lang="en-GB" sz="1900"/>
              <a:t>Schedule three one-to-one conversations:</a:t>
            </a:r>
          </a:p>
          <a:p>
            <a:pPr lvl="1"/>
            <a:r>
              <a:rPr lang="en-GB" sz="1900"/>
              <a:t>Listen more than you speak</a:t>
            </a:r>
          </a:p>
          <a:p>
            <a:pPr lvl="1"/>
            <a:r>
              <a:rPr lang="en-GB" sz="1900"/>
              <a:t>Ask open questions</a:t>
            </a:r>
          </a:p>
          <a:p>
            <a:pPr lvl="1"/>
            <a:r>
              <a:rPr lang="en-GB" sz="1900"/>
              <a:t>Look for themes and insights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r>
              <a:rPr lang="en-GB" sz="4700">
                <a:solidFill>
                  <a:srgbClr val="FFFFFF"/>
                </a:solidFill>
              </a:rPr>
              <a:t>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882315"/>
            <a:ext cx="3941065" cy="5294647"/>
          </a:xfrm>
        </p:spPr>
        <p:txBody>
          <a:bodyPr>
            <a:normAutofit/>
          </a:bodyPr>
          <a:lstStyle/>
          <a:p>
            <a:r>
              <a:rPr lang="en-GB" sz="1900"/>
              <a:t>Consider this question:</a:t>
            </a:r>
          </a:p>
          <a:p>
            <a:pPr lvl="1"/>
            <a:r>
              <a:rPr lang="en-GB" sz="1900"/>
              <a:t>“What is one practical way I can build trust this week?”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182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Lesson 2 — Building Trust Quickly</vt:lpstr>
      <vt:lpstr>Trust Triangle</vt:lpstr>
      <vt:lpstr>Why Listening First Matters</vt:lpstr>
      <vt:lpstr>Trust Builder 1: One-to-One Conversations</vt:lpstr>
      <vt:lpstr>Trust Builder 2: Deliver One Small Promise</vt:lpstr>
      <vt:lpstr>Trust Builder 3: Be Visible and Accessible</vt:lpstr>
      <vt:lpstr>This Week's Action Step</vt:lpstr>
      <vt:lpstr>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Damian</dc:creator>
  <cp:keywords/>
  <dc:description>generated using python-pptx</dc:description>
  <cp:lastModifiedBy>Damian Booth</cp:lastModifiedBy>
  <cp:revision>2</cp:revision>
  <dcterms:created xsi:type="dcterms:W3CDTF">2013-01-27T09:14:16Z</dcterms:created>
  <dcterms:modified xsi:type="dcterms:W3CDTF">2025-11-20T14:27:06Z</dcterms:modified>
  <cp:category/>
</cp:coreProperties>
</file>