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955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6CC1E3-9999-40E7-B313-3885BA04A770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734FA8A-190D-4502-9581-1B758E30EE7D}">
      <dgm:prSet/>
      <dgm:spPr/>
      <dgm:t>
        <a:bodyPr/>
        <a:lstStyle/>
        <a:p>
          <a:r>
            <a:rPr lang="en-US"/>
            <a:t>Build credibility</a:t>
          </a:r>
        </a:p>
      </dgm:t>
    </dgm:pt>
    <dgm:pt modelId="{63135A51-94E4-4B25-94D4-62EC8AF6967F}" type="parTrans" cxnId="{9F438AC8-53BC-483E-82C4-4635420A345E}">
      <dgm:prSet/>
      <dgm:spPr/>
      <dgm:t>
        <a:bodyPr/>
        <a:lstStyle/>
        <a:p>
          <a:endParaRPr lang="en-US"/>
        </a:p>
      </dgm:t>
    </dgm:pt>
    <dgm:pt modelId="{C74C7806-25BC-4B1A-9724-E3579511A0EF}" type="sibTrans" cxnId="{9F438AC8-53BC-483E-82C4-4635420A345E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003132C9-111F-4423-B639-F72370BA99D7}">
      <dgm:prSet/>
      <dgm:spPr/>
      <dgm:t>
        <a:bodyPr/>
        <a:lstStyle/>
        <a:p>
          <a:r>
            <a:rPr lang="en-US"/>
            <a:t>Boost confidence</a:t>
          </a:r>
        </a:p>
      </dgm:t>
    </dgm:pt>
    <dgm:pt modelId="{88FDB28A-9610-4111-A61A-36391B315F01}" type="parTrans" cxnId="{5D1C097E-FF77-42A1-B5D2-9EFB406D065F}">
      <dgm:prSet/>
      <dgm:spPr/>
      <dgm:t>
        <a:bodyPr/>
        <a:lstStyle/>
        <a:p>
          <a:endParaRPr lang="en-US"/>
        </a:p>
      </dgm:t>
    </dgm:pt>
    <dgm:pt modelId="{AA15AE0F-B6CE-4A60-8022-4344220D53C9}" type="sibTrans" cxnId="{5D1C097E-FF77-42A1-B5D2-9EFB406D065F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E91CE275-F98F-4523-8381-52DA508AB856}">
      <dgm:prSet/>
      <dgm:spPr/>
      <dgm:t>
        <a:bodyPr/>
        <a:lstStyle/>
        <a:p>
          <a:r>
            <a:rPr lang="en-US"/>
            <a:t>Create momentum</a:t>
          </a:r>
        </a:p>
      </dgm:t>
    </dgm:pt>
    <dgm:pt modelId="{D25E7DF4-E523-49DD-A043-32381FD8B53A}" type="parTrans" cxnId="{88589164-FD2B-4E2B-84F0-8B0650ED6737}">
      <dgm:prSet/>
      <dgm:spPr/>
      <dgm:t>
        <a:bodyPr/>
        <a:lstStyle/>
        <a:p>
          <a:endParaRPr lang="en-US"/>
        </a:p>
      </dgm:t>
    </dgm:pt>
    <dgm:pt modelId="{E5A6FC45-E7F0-4F9B-8D87-70643E2EEB34}" type="sibTrans" cxnId="{88589164-FD2B-4E2B-84F0-8B0650ED6737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EFD311C8-BB28-4AE5-ABBD-96B421D14DCB}" type="pres">
      <dgm:prSet presAssocID="{546CC1E3-9999-40E7-B313-3885BA04A770}" presName="Name0" presStyleCnt="0">
        <dgm:presLayoutVars>
          <dgm:animLvl val="lvl"/>
          <dgm:resizeHandles val="exact"/>
        </dgm:presLayoutVars>
      </dgm:prSet>
      <dgm:spPr/>
    </dgm:pt>
    <dgm:pt modelId="{97176258-A6B5-4FEB-80F4-5717593AFCC6}" type="pres">
      <dgm:prSet presAssocID="{2734FA8A-190D-4502-9581-1B758E30EE7D}" presName="compositeNode" presStyleCnt="0">
        <dgm:presLayoutVars>
          <dgm:bulletEnabled val="1"/>
        </dgm:presLayoutVars>
      </dgm:prSet>
      <dgm:spPr/>
    </dgm:pt>
    <dgm:pt modelId="{038A31AF-8C1B-46E3-9A27-E80AA03AEB83}" type="pres">
      <dgm:prSet presAssocID="{2734FA8A-190D-4502-9581-1B758E30EE7D}" presName="bgRect" presStyleLbl="bgAccFollowNode1" presStyleIdx="0" presStyleCnt="3"/>
      <dgm:spPr/>
    </dgm:pt>
    <dgm:pt modelId="{963EDAA1-A871-42FF-8829-3E538522D1DD}" type="pres">
      <dgm:prSet presAssocID="{C74C7806-25BC-4B1A-9724-E3579511A0EF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C1E565F2-9260-4CA3-B549-901169E60FCD}" type="pres">
      <dgm:prSet presAssocID="{2734FA8A-190D-4502-9581-1B758E30EE7D}" presName="bottomLine" presStyleLbl="alignNode1" presStyleIdx="1" presStyleCnt="6">
        <dgm:presLayoutVars/>
      </dgm:prSet>
      <dgm:spPr/>
    </dgm:pt>
    <dgm:pt modelId="{3C1613F9-06D1-4874-B706-05749444DA2A}" type="pres">
      <dgm:prSet presAssocID="{2734FA8A-190D-4502-9581-1B758E30EE7D}" presName="nodeText" presStyleLbl="bgAccFollowNode1" presStyleIdx="0" presStyleCnt="3">
        <dgm:presLayoutVars>
          <dgm:bulletEnabled val="1"/>
        </dgm:presLayoutVars>
      </dgm:prSet>
      <dgm:spPr/>
    </dgm:pt>
    <dgm:pt modelId="{8FFA637A-DE29-4E19-A1B3-3EA69AC9FF0B}" type="pres">
      <dgm:prSet presAssocID="{C74C7806-25BC-4B1A-9724-E3579511A0EF}" presName="sibTrans" presStyleCnt="0"/>
      <dgm:spPr/>
    </dgm:pt>
    <dgm:pt modelId="{95E33F1B-B155-43ED-9A7D-3DD74853E156}" type="pres">
      <dgm:prSet presAssocID="{003132C9-111F-4423-B639-F72370BA99D7}" presName="compositeNode" presStyleCnt="0">
        <dgm:presLayoutVars>
          <dgm:bulletEnabled val="1"/>
        </dgm:presLayoutVars>
      </dgm:prSet>
      <dgm:spPr/>
    </dgm:pt>
    <dgm:pt modelId="{18BC213B-6510-4175-8A76-80D38BA6F756}" type="pres">
      <dgm:prSet presAssocID="{003132C9-111F-4423-B639-F72370BA99D7}" presName="bgRect" presStyleLbl="bgAccFollowNode1" presStyleIdx="1" presStyleCnt="3"/>
      <dgm:spPr/>
    </dgm:pt>
    <dgm:pt modelId="{493B201D-F03B-4AF0-8F36-B119B8D253C9}" type="pres">
      <dgm:prSet presAssocID="{AA15AE0F-B6CE-4A60-8022-4344220D53C9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03B5AA10-9DE5-4D1A-B8FE-3128D3FDC041}" type="pres">
      <dgm:prSet presAssocID="{003132C9-111F-4423-B639-F72370BA99D7}" presName="bottomLine" presStyleLbl="alignNode1" presStyleIdx="3" presStyleCnt="6">
        <dgm:presLayoutVars/>
      </dgm:prSet>
      <dgm:spPr/>
    </dgm:pt>
    <dgm:pt modelId="{ED38FC7E-6692-4498-B3EB-2F0F61F25A53}" type="pres">
      <dgm:prSet presAssocID="{003132C9-111F-4423-B639-F72370BA99D7}" presName="nodeText" presStyleLbl="bgAccFollowNode1" presStyleIdx="1" presStyleCnt="3">
        <dgm:presLayoutVars>
          <dgm:bulletEnabled val="1"/>
        </dgm:presLayoutVars>
      </dgm:prSet>
      <dgm:spPr/>
    </dgm:pt>
    <dgm:pt modelId="{0C0C88EE-1260-4478-8A56-DA6BFCE6BBB2}" type="pres">
      <dgm:prSet presAssocID="{AA15AE0F-B6CE-4A60-8022-4344220D53C9}" presName="sibTrans" presStyleCnt="0"/>
      <dgm:spPr/>
    </dgm:pt>
    <dgm:pt modelId="{B5C5F08B-C4D8-4390-A998-D9A1A04A0AD2}" type="pres">
      <dgm:prSet presAssocID="{E91CE275-F98F-4523-8381-52DA508AB856}" presName="compositeNode" presStyleCnt="0">
        <dgm:presLayoutVars>
          <dgm:bulletEnabled val="1"/>
        </dgm:presLayoutVars>
      </dgm:prSet>
      <dgm:spPr/>
    </dgm:pt>
    <dgm:pt modelId="{A14B4C14-5BD4-49F3-8DA2-4551A87E1935}" type="pres">
      <dgm:prSet presAssocID="{E91CE275-F98F-4523-8381-52DA508AB856}" presName="bgRect" presStyleLbl="bgAccFollowNode1" presStyleIdx="2" presStyleCnt="3"/>
      <dgm:spPr/>
    </dgm:pt>
    <dgm:pt modelId="{5FB2DE2C-F597-4627-A6D5-AE89A9AA2915}" type="pres">
      <dgm:prSet presAssocID="{E5A6FC45-E7F0-4F9B-8D87-70643E2EEB34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3064DD15-85F3-433A-A8D8-9D2EB07F0529}" type="pres">
      <dgm:prSet presAssocID="{E91CE275-F98F-4523-8381-52DA508AB856}" presName="bottomLine" presStyleLbl="alignNode1" presStyleIdx="5" presStyleCnt="6">
        <dgm:presLayoutVars/>
      </dgm:prSet>
      <dgm:spPr/>
    </dgm:pt>
    <dgm:pt modelId="{A00285AA-FBE3-4ACC-927D-3E4D149AA696}" type="pres">
      <dgm:prSet presAssocID="{E91CE275-F98F-4523-8381-52DA508AB856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4CF24404-9648-4BE6-A837-4C0F8FF24441}" type="presOf" srcId="{003132C9-111F-4423-B639-F72370BA99D7}" destId="{ED38FC7E-6692-4498-B3EB-2F0F61F25A53}" srcOrd="1" destOrd="0" presId="urn:microsoft.com/office/officeart/2016/7/layout/BasicLinearProcessNumbered"/>
    <dgm:cxn modelId="{B7427607-846D-4CA4-B8BB-5341C617F9FF}" type="presOf" srcId="{2734FA8A-190D-4502-9581-1B758E30EE7D}" destId="{3C1613F9-06D1-4874-B706-05749444DA2A}" srcOrd="1" destOrd="0" presId="urn:microsoft.com/office/officeart/2016/7/layout/BasicLinearProcessNumbered"/>
    <dgm:cxn modelId="{72944009-B01D-4DB0-8B9C-2B0868343A91}" type="presOf" srcId="{2734FA8A-190D-4502-9581-1B758E30EE7D}" destId="{038A31AF-8C1B-46E3-9A27-E80AA03AEB83}" srcOrd="0" destOrd="0" presId="urn:microsoft.com/office/officeart/2016/7/layout/BasicLinearProcessNumbered"/>
    <dgm:cxn modelId="{63718324-2DAB-43EC-8150-11E14EE7DF06}" type="presOf" srcId="{C74C7806-25BC-4B1A-9724-E3579511A0EF}" destId="{963EDAA1-A871-42FF-8829-3E538522D1DD}" srcOrd="0" destOrd="0" presId="urn:microsoft.com/office/officeart/2016/7/layout/BasicLinearProcessNumbered"/>
    <dgm:cxn modelId="{5B42B53F-1996-450D-B5A7-2569C416E95A}" type="presOf" srcId="{003132C9-111F-4423-B639-F72370BA99D7}" destId="{18BC213B-6510-4175-8A76-80D38BA6F756}" srcOrd="0" destOrd="0" presId="urn:microsoft.com/office/officeart/2016/7/layout/BasicLinearProcessNumbered"/>
    <dgm:cxn modelId="{88589164-FD2B-4E2B-84F0-8B0650ED6737}" srcId="{546CC1E3-9999-40E7-B313-3885BA04A770}" destId="{E91CE275-F98F-4523-8381-52DA508AB856}" srcOrd="2" destOrd="0" parTransId="{D25E7DF4-E523-49DD-A043-32381FD8B53A}" sibTransId="{E5A6FC45-E7F0-4F9B-8D87-70643E2EEB34}"/>
    <dgm:cxn modelId="{8B377B4F-4CEF-439B-B43A-A671634D1C94}" type="presOf" srcId="{E91CE275-F98F-4523-8381-52DA508AB856}" destId="{A00285AA-FBE3-4ACC-927D-3E4D149AA696}" srcOrd="1" destOrd="0" presId="urn:microsoft.com/office/officeart/2016/7/layout/BasicLinearProcessNumbered"/>
    <dgm:cxn modelId="{5D1C097E-FF77-42A1-B5D2-9EFB406D065F}" srcId="{546CC1E3-9999-40E7-B313-3885BA04A770}" destId="{003132C9-111F-4423-B639-F72370BA99D7}" srcOrd="1" destOrd="0" parTransId="{88FDB28A-9610-4111-A61A-36391B315F01}" sibTransId="{AA15AE0F-B6CE-4A60-8022-4344220D53C9}"/>
    <dgm:cxn modelId="{BA5E6B7F-75AF-4E8C-8DD2-9C437F832792}" type="presOf" srcId="{AA15AE0F-B6CE-4A60-8022-4344220D53C9}" destId="{493B201D-F03B-4AF0-8F36-B119B8D253C9}" srcOrd="0" destOrd="0" presId="urn:microsoft.com/office/officeart/2016/7/layout/BasicLinearProcessNumbered"/>
    <dgm:cxn modelId="{69EA1EBB-0088-4279-A5EF-AAEC408AA299}" type="presOf" srcId="{E5A6FC45-E7F0-4F9B-8D87-70643E2EEB34}" destId="{5FB2DE2C-F597-4627-A6D5-AE89A9AA2915}" srcOrd="0" destOrd="0" presId="urn:microsoft.com/office/officeart/2016/7/layout/BasicLinearProcessNumbered"/>
    <dgm:cxn modelId="{204650C4-64A0-40AA-A548-64E9CB439AF9}" type="presOf" srcId="{546CC1E3-9999-40E7-B313-3885BA04A770}" destId="{EFD311C8-BB28-4AE5-ABBD-96B421D14DCB}" srcOrd="0" destOrd="0" presId="urn:microsoft.com/office/officeart/2016/7/layout/BasicLinearProcessNumbered"/>
    <dgm:cxn modelId="{9F438AC8-53BC-483E-82C4-4635420A345E}" srcId="{546CC1E3-9999-40E7-B313-3885BA04A770}" destId="{2734FA8A-190D-4502-9581-1B758E30EE7D}" srcOrd="0" destOrd="0" parTransId="{63135A51-94E4-4B25-94D4-62EC8AF6967F}" sibTransId="{C74C7806-25BC-4B1A-9724-E3579511A0EF}"/>
    <dgm:cxn modelId="{791B6EEB-59A3-44CD-81C6-5142A54C1C8A}" type="presOf" srcId="{E91CE275-F98F-4523-8381-52DA508AB856}" destId="{A14B4C14-5BD4-49F3-8DA2-4551A87E1935}" srcOrd="0" destOrd="0" presId="urn:microsoft.com/office/officeart/2016/7/layout/BasicLinearProcessNumbered"/>
    <dgm:cxn modelId="{5F3655BB-C220-4CC6-A01F-E9DC420A2CB4}" type="presParOf" srcId="{EFD311C8-BB28-4AE5-ABBD-96B421D14DCB}" destId="{97176258-A6B5-4FEB-80F4-5717593AFCC6}" srcOrd="0" destOrd="0" presId="urn:microsoft.com/office/officeart/2016/7/layout/BasicLinearProcessNumbered"/>
    <dgm:cxn modelId="{40670715-0FBB-485B-957C-CE61CFB715E5}" type="presParOf" srcId="{97176258-A6B5-4FEB-80F4-5717593AFCC6}" destId="{038A31AF-8C1B-46E3-9A27-E80AA03AEB83}" srcOrd="0" destOrd="0" presId="urn:microsoft.com/office/officeart/2016/7/layout/BasicLinearProcessNumbered"/>
    <dgm:cxn modelId="{D3932CAC-5ABA-4D9C-99C9-C2BB68274C43}" type="presParOf" srcId="{97176258-A6B5-4FEB-80F4-5717593AFCC6}" destId="{963EDAA1-A871-42FF-8829-3E538522D1DD}" srcOrd="1" destOrd="0" presId="urn:microsoft.com/office/officeart/2016/7/layout/BasicLinearProcessNumbered"/>
    <dgm:cxn modelId="{97ECCB8B-2145-49D4-93FE-D3752CCB03BE}" type="presParOf" srcId="{97176258-A6B5-4FEB-80F4-5717593AFCC6}" destId="{C1E565F2-9260-4CA3-B549-901169E60FCD}" srcOrd="2" destOrd="0" presId="urn:microsoft.com/office/officeart/2016/7/layout/BasicLinearProcessNumbered"/>
    <dgm:cxn modelId="{A286D169-A5BC-4205-AE57-D52981FA0654}" type="presParOf" srcId="{97176258-A6B5-4FEB-80F4-5717593AFCC6}" destId="{3C1613F9-06D1-4874-B706-05749444DA2A}" srcOrd="3" destOrd="0" presId="urn:microsoft.com/office/officeart/2016/7/layout/BasicLinearProcessNumbered"/>
    <dgm:cxn modelId="{71D1BB48-2425-43E3-97CF-1E89FE1C3A8C}" type="presParOf" srcId="{EFD311C8-BB28-4AE5-ABBD-96B421D14DCB}" destId="{8FFA637A-DE29-4E19-A1B3-3EA69AC9FF0B}" srcOrd="1" destOrd="0" presId="urn:microsoft.com/office/officeart/2016/7/layout/BasicLinearProcessNumbered"/>
    <dgm:cxn modelId="{27FF33E4-E01B-471E-B9C8-4D5C22D631D1}" type="presParOf" srcId="{EFD311C8-BB28-4AE5-ABBD-96B421D14DCB}" destId="{95E33F1B-B155-43ED-9A7D-3DD74853E156}" srcOrd="2" destOrd="0" presId="urn:microsoft.com/office/officeart/2016/7/layout/BasicLinearProcessNumbered"/>
    <dgm:cxn modelId="{D79C4698-90A8-4CA2-BAF7-E982733CC79B}" type="presParOf" srcId="{95E33F1B-B155-43ED-9A7D-3DD74853E156}" destId="{18BC213B-6510-4175-8A76-80D38BA6F756}" srcOrd="0" destOrd="0" presId="urn:microsoft.com/office/officeart/2016/7/layout/BasicLinearProcessNumbered"/>
    <dgm:cxn modelId="{6D81FCE3-5FBF-416E-82EE-236FDB61F66E}" type="presParOf" srcId="{95E33F1B-B155-43ED-9A7D-3DD74853E156}" destId="{493B201D-F03B-4AF0-8F36-B119B8D253C9}" srcOrd="1" destOrd="0" presId="urn:microsoft.com/office/officeart/2016/7/layout/BasicLinearProcessNumbered"/>
    <dgm:cxn modelId="{614E5A76-84AF-4345-9618-AA07B4348B95}" type="presParOf" srcId="{95E33F1B-B155-43ED-9A7D-3DD74853E156}" destId="{03B5AA10-9DE5-4D1A-B8FE-3128D3FDC041}" srcOrd="2" destOrd="0" presId="urn:microsoft.com/office/officeart/2016/7/layout/BasicLinearProcessNumbered"/>
    <dgm:cxn modelId="{7E0A431F-84F2-4CE8-B825-077CE711D84B}" type="presParOf" srcId="{95E33F1B-B155-43ED-9A7D-3DD74853E156}" destId="{ED38FC7E-6692-4498-B3EB-2F0F61F25A53}" srcOrd="3" destOrd="0" presId="urn:microsoft.com/office/officeart/2016/7/layout/BasicLinearProcessNumbered"/>
    <dgm:cxn modelId="{DDE09F6B-8206-4710-8886-4B8CD37A5262}" type="presParOf" srcId="{EFD311C8-BB28-4AE5-ABBD-96B421D14DCB}" destId="{0C0C88EE-1260-4478-8A56-DA6BFCE6BBB2}" srcOrd="3" destOrd="0" presId="urn:microsoft.com/office/officeart/2016/7/layout/BasicLinearProcessNumbered"/>
    <dgm:cxn modelId="{832B886A-3771-4483-8468-76DB924B4DA6}" type="presParOf" srcId="{EFD311C8-BB28-4AE5-ABBD-96B421D14DCB}" destId="{B5C5F08B-C4D8-4390-A998-D9A1A04A0AD2}" srcOrd="4" destOrd="0" presId="urn:microsoft.com/office/officeart/2016/7/layout/BasicLinearProcessNumbered"/>
    <dgm:cxn modelId="{EBDA4C25-F78E-484C-A903-19FFE772D19F}" type="presParOf" srcId="{B5C5F08B-C4D8-4390-A998-D9A1A04A0AD2}" destId="{A14B4C14-5BD4-49F3-8DA2-4551A87E1935}" srcOrd="0" destOrd="0" presId="urn:microsoft.com/office/officeart/2016/7/layout/BasicLinearProcessNumbered"/>
    <dgm:cxn modelId="{F9952A13-A9B7-4D6A-A79A-D0AE95A0852E}" type="presParOf" srcId="{B5C5F08B-C4D8-4390-A998-D9A1A04A0AD2}" destId="{5FB2DE2C-F597-4627-A6D5-AE89A9AA2915}" srcOrd="1" destOrd="0" presId="urn:microsoft.com/office/officeart/2016/7/layout/BasicLinearProcessNumbered"/>
    <dgm:cxn modelId="{8D6D5142-80C6-4353-803E-B2AB12A8B3B2}" type="presParOf" srcId="{B5C5F08B-C4D8-4390-A998-D9A1A04A0AD2}" destId="{3064DD15-85F3-433A-A8D8-9D2EB07F0529}" srcOrd="2" destOrd="0" presId="urn:microsoft.com/office/officeart/2016/7/layout/BasicLinearProcessNumbered"/>
    <dgm:cxn modelId="{D8682744-FC68-46E5-B3E3-884F920E8707}" type="presParOf" srcId="{B5C5F08B-C4D8-4390-A998-D9A1A04A0AD2}" destId="{A00285AA-FBE3-4ACC-927D-3E4D149AA696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9C77EC-5548-4F0F-8F1D-1A4926ADDA4B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D9D5579-AAE4-43AD-A4AB-C4C892F91EA6}">
      <dgm:prSet/>
      <dgm:spPr/>
      <dgm:t>
        <a:bodyPr/>
        <a:lstStyle/>
        <a:p>
          <a:r>
            <a:rPr lang="en-US"/>
            <a:t>Days 1-30: Listen &amp; Learn</a:t>
          </a:r>
        </a:p>
      </dgm:t>
    </dgm:pt>
    <dgm:pt modelId="{AB3FE28A-F99D-48D3-94DE-ECD5D9E160C1}" type="parTrans" cxnId="{97130F97-A7ED-493F-ABF9-76263DC9B3FF}">
      <dgm:prSet/>
      <dgm:spPr/>
      <dgm:t>
        <a:bodyPr/>
        <a:lstStyle/>
        <a:p>
          <a:endParaRPr lang="en-US"/>
        </a:p>
      </dgm:t>
    </dgm:pt>
    <dgm:pt modelId="{44D4E0CD-E99D-4530-838A-3C8FDF2503B3}" type="sibTrans" cxnId="{97130F97-A7ED-493F-ABF9-76263DC9B3FF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CDBD4D68-9EBF-4D0C-9A74-725E38FC8650}">
      <dgm:prSet/>
      <dgm:spPr/>
      <dgm:t>
        <a:bodyPr/>
        <a:lstStyle/>
        <a:p>
          <a:r>
            <a:rPr lang="en-US"/>
            <a:t>Days 31-60: Plan &amp; Prioritise</a:t>
          </a:r>
        </a:p>
      </dgm:t>
    </dgm:pt>
    <dgm:pt modelId="{CE711542-F0A7-4840-80B3-E59B933ABFC6}" type="parTrans" cxnId="{90B7073C-7531-41A1-BE0D-FF39119FE30E}">
      <dgm:prSet/>
      <dgm:spPr/>
      <dgm:t>
        <a:bodyPr/>
        <a:lstStyle/>
        <a:p>
          <a:endParaRPr lang="en-US"/>
        </a:p>
      </dgm:t>
    </dgm:pt>
    <dgm:pt modelId="{463A0138-B302-45E0-9BA1-49139C7D02FF}" type="sibTrans" cxnId="{90B7073C-7531-41A1-BE0D-FF39119FE30E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CB19ECF2-0DE9-4769-92B5-572045811F91}">
      <dgm:prSet/>
      <dgm:spPr/>
      <dgm:t>
        <a:bodyPr/>
        <a:lstStyle/>
        <a:p>
          <a:r>
            <a:rPr lang="en-US"/>
            <a:t>Days 61-90: Act &amp; Deliver Wins</a:t>
          </a:r>
        </a:p>
      </dgm:t>
    </dgm:pt>
    <dgm:pt modelId="{C85EEC0E-CF15-49A1-B5C8-1004D1F511A1}" type="parTrans" cxnId="{22E7308F-2E1E-484C-B08F-6ECEFE4706AD}">
      <dgm:prSet/>
      <dgm:spPr/>
      <dgm:t>
        <a:bodyPr/>
        <a:lstStyle/>
        <a:p>
          <a:endParaRPr lang="en-US"/>
        </a:p>
      </dgm:t>
    </dgm:pt>
    <dgm:pt modelId="{5E0D16E6-6DED-4CFD-BE3A-A018C2AA57F3}" type="sibTrans" cxnId="{22E7308F-2E1E-484C-B08F-6ECEFE4706AD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252E34A7-7CE2-47B4-9A41-71A100BB2452}" type="pres">
      <dgm:prSet presAssocID="{9A9C77EC-5548-4F0F-8F1D-1A4926ADDA4B}" presName="Name0" presStyleCnt="0">
        <dgm:presLayoutVars>
          <dgm:animLvl val="lvl"/>
          <dgm:resizeHandles val="exact"/>
        </dgm:presLayoutVars>
      </dgm:prSet>
      <dgm:spPr/>
    </dgm:pt>
    <dgm:pt modelId="{5CE88F44-CBBC-4A1E-9F04-11A789BB4552}" type="pres">
      <dgm:prSet presAssocID="{3D9D5579-AAE4-43AD-A4AB-C4C892F91EA6}" presName="compositeNode" presStyleCnt="0">
        <dgm:presLayoutVars>
          <dgm:bulletEnabled val="1"/>
        </dgm:presLayoutVars>
      </dgm:prSet>
      <dgm:spPr/>
    </dgm:pt>
    <dgm:pt modelId="{C934BBD5-B47E-4E89-B721-A8A16872993C}" type="pres">
      <dgm:prSet presAssocID="{3D9D5579-AAE4-43AD-A4AB-C4C892F91EA6}" presName="bgRect" presStyleLbl="bgAccFollowNode1" presStyleIdx="0" presStyleCnt="3"/>
      <dgm:spPr/>
    </dgm:pt>
    <dgm:pt modelId="{6C253125-6F36-49B9-A472-F89509C7084C}" type="pres">
      <dgm:prSet presAssocID="{44D4E0CD-E99D-4530-838A-3C8FDF2503B3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5D24B1B3-D697-4E58-AB84-4105F300C285}" type="pres">
      <dgm:prSet presAssocID="{3D9D5579-AAE4-43AD-A4AB-C4C892F91EA6}" presName="bottomLine" presStyleLbl="alignNode1" presStyleIdx="1" presStyleCnt="6">
        <dgm:presLayoutVars/>
      </dgm:prSet>
      <dgm:spPr/>
    </dgm:pt>
    <dgm:pt modelId="{4F4619F0-7D34-4BCF-AB25-3EDD45E501BB}" type="pres">
      <dgm:prSet presAssocID="{3D9D5579-AAE4-43AD-A4AB-C4C892F91EA6}" presName="nodeText" presStyleLbl="bgAccFollowNode1" presStyleIdx="0" presStyleCnt="3">
        <dgm:presLayoutVars>
          <dgm:bulletEnabled val="1"/>
        </dgm:presLayoutVars>
      </dgm:prSet>
      <dgm:spPr/>
    </dgm:pt>
    <dgm:pt modelId="{71E2B0E9-8DEF-4DE7-BFED-393161465F24}" type="pres">
      <dgm:prSet presAssocID="{44D4E0CD-E99D-4530-838A-3C8FDF2503B3}" presName="sibTrans" presStyleCnt="0"/>
      <dgm:spPr/>
    </dgm:pt>
    <dgm:pt modelId="{4287290A-010D-4EB5-B205-6FB5B8F278B2}" type="pres">
      <dgm:prSet presAssocID="{CDBD4D68-9EBF-4D0C-9A74-725E38FC8650}" presName="compositeNode" presStyleCnt="0">
        <dgm:presLayoutVars>
          <dgm:bulletEnabled val="1"/>
        </dgm:presLayoutVars>
      </dgm:prSet>
      <dgm:spPr/>
    </dgm:pt>
    <dgm:pt modelId="{FE6A7AED-6AD6-4D8C-80B8-59BBAC7893BC}" type="pres">
      <dgm:prSet presAssocID="{CDBD4D68-9EBF-4D0C-9A74-725E38FC8650}" presName="bgRect" presStyleLbl="bgAccFollowNode1" presStyleIdx="1" presStyleCnt="3"/>
      <dgm:spPr/>
    </dgm:pt>
    <dgm:pt modelId="{CFFEC893-59A7-43D8-8DD9-0D745BD8E3F0}" type="pres">
      <dgm:prSet presAssocID="{463A0138-B302-45E0-9BA1-49139C7D02FF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7BDE7D2E-4B19-4180-A173-1468ED635B24}" type="pres">
      <dgm:prSet presAssocID="{CDBD4D68-9EBF-4D0C-9A74-725E38FC8650}" presName="bottomLine" presStyleLbl="alignNode1" presStyleIdx="3" presStyleCnt="6">
        <dgm:presLayoutVars/>
      </dgm:prSet>
      <dgm:spPr/>
    </dgm:pt>
    <dgm:pt modelId="{8021393E-F612-4E76-A3B6-96182BEE5410}" type="pres">
      <dgm:prSet presAssocID="{CDBD4D68-9EBF-4D0C-9A74-725E38FC8650}" presName="nodeText" presStyleLbl="bgAccFollowNode1" presStyleIdx="1" presStyleCnt="3">
        <dgm:presLayoutVars>
          <dgm:bulletEnabled val="1"/>
        </dgm:presLayoutVars>
      </dgm:prSet>
      <dgm:spPr/>
    </dgm:pt>
    <dgm:pt modelId="{F0390B2B-45D5-403D-B5D6-D8A0DB6EC6D7}" type="pres">
      <dgm:prSet presAssocID="{463A0138-B302-45E0-9BA1-49139C7D02FF}" presName="sibTrans" presStyleCnt="0"/>
      <dgm:spPr/>
    </dgm:pt>
    <dgm:pt modelId="{3C2A9BB8-FD89-444C-B462-10CC8DA6E2EC}" type="pres">
      <dgm:prSet presAssocID="{CB19ECF2-0DE9-4769-92B5-572045811F91}" presName="compositeNode" presStyleCnt="0">
        <dgm:presLayoutVars>
          <dgm:bulletEnabled val="1"/>
        </dgm:presLayoutVars>
      </dgm:prSet>
      <dgm:spPr/>
    </dgm:pt>
    <dgm:pt modelId="{8D2C0FE9-515C-45F6-8B0F-C76DC4183333}" type="pres">
      <dgm:prSet presAssocID="{CB19ECF2-0DE9-4769-92B5-572045811F91}" presName="bgRect" presStyleLbl="bgAccFollowNode1" presStyleIdx="2" presStyleCnt="3"/>
      <dgm:spPr/>
    </dgm:pt>
    <dgm:pt modelId="{94473FB1-F45A-4C54-BA97-96C1DE9CB24D}" type="pres">
      <dgm:prSet presAssocID="{5E0D16E6-6DED-4CFD-BE3A-A018C2AA57F3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C4557739-50D8-46CD-86E8-F69F84F9E061}" type="pres">
      <dgm:prSet presAssocID="{CB19ECF2-0DE9-4769-92B5-572045811F91}" presName="bottomLine" presStyleLbl="alignNode1" presStyleIdx="5" presStyleCnt="6">
        <dgm:presLayoutVars/>
      </dgm:prSet>
      <dgm:spPr/>
    </dgm:pt>
    <dgm:pt modelId="{D918A66F-0485-4FC4-A0BA-7754FDAA4081}" type="pres">
      <dgm:prSet presAssocID="{CB19ECF2-0DE9-4769-92B5-572045811F91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7B2D2412-830A-424D-9FD8-EA85E5720AD0}" type="presOf" srcId="{3D9D5579-AAE4-43AD-A4AB-C4C892F91EA6}" destId="{4F4619F0-7D34-4BCF-AB25-3EDD45E501BB}" srcOrd="1" destOrd="0" presId="urn:microsoft.com/office/officeart/2016/7/layout/BasicLinearProcessNumbered"/>
    <dgm:cxn modelId="{675F4812-4868-4398-BDF1-3F545A6A7D07}" type="presOf" srcId="{5E0D16E6-6DED-4CFD-BE3A-A018C2AA57F3}" destId="{94473FB1-F45A-4C54-BA97-96C1DE9CB24D}" srcOrd="0" destOrd="0" presId="urn:microsoft.com/office/officeart/2016/7/layout/BasicLinearProcessNumbered"/>
    <dgm:cxn modelId="{8F1FC335-5DE4-4055-9030-9311EBD323D1}" type="presOf" srcId="{463A0138-B302-45E0-9BA1-49139C7D02FF}" destId="{CFFEC893-59A7-43D8-8DD9-0D745BD8E3F0}" srcOrd="0" destOrd="0" presId="urn:microsoft.com/office/officeart/2016/7/layout/BasicLinearProcessNumbered"/>
    <dgm:cxn modelId="{90B7073C-7531-41A1-BE0D-FF39119FE30E}" srcId="{9A9C77EC-5548-4F0F-8F1D-1A4926ADDA4B}" destId="{CDBD4D68-9EBF-4D0C-9A74-725E38FC8650}" srcOrd="1" destOrd="0" parTransId="{CE711542-F0A7-4840-80B3-E59B933ABFC6}" sibTransId="{463A0138-B302-45E0-9BA1-49139C7D02FF}"/>
    <dgm:cxn modelId="{E6013067-A246-4886-978B-017D6CD3C079}" type="presOf" srcId="{9A9C77EC-5548-4F0F-8F1D-1A4926ADDA4B}" destId="{252E34A7-7CE2-47B4-9A41-71A100BB2452}" srcOrd="0" destOrd="0" presId="urn:microsoft.com/office/officeart/2016/7/layout/BasicLinearProcessNumbered"/>
    <dgm:cxn modelId="{AA87B14C-FEC0-45A3-A131-AE1269EB8B97}" type="presOf" srcId="{44D4E0CD-E99D-4530-838A-3C8FDF2503B3}" destId="{6C253125-6F36-49B9-A472-F89509C7084C}" srcOrd="0" destOrd="0" presId="urn:microsoft.com/office/officeart/2016/7/layout/BasicLinearProcessNumbered"/>
    <dgm:cxn modelId="{6A3A7079-A9E2-4892-9FA1-B4615FADC7B3}" type="presOf" srcId="{CDBD4D68-9EBF-4D0C-9A74-725E38FC8650}" destId="{FE6A7AED-6AD6-4D8C-80B8-59BBAC7893BC}" srcOrd="0" destOrd="0" presId="urn:microsoft.com/office/officeart/2016/7/layout/BasicLinearProcessNumbered"/>
    <dgm:cxn modelId="{22E7308F-2E1E-484C-B08F-6ECEFE4706AD}" srcId="{9A9C77EC-5548-4F0F-8F1D-1A4926ADDA4B}" destId="{CB19ECF2-0DE9-4769-92B5-572045811F91}" srcOrd="2" destOrd="0" parTransId="{C85EEC0E-CF15-49A1-B5C8-1004D1F511A1}" sibTransId="{5E0D16E6-6DED-4CFD-BE3A-A018C2AA57F3}"/>
    <dgm:cxn modelId="{97130F97-A7ED-493F-ABF9-76263DC9B3FF}" srcId="{9A9C77EC-5548-4F0F-8F1D-1A4926ADDA4B}" destId="{3D9D5579-AAE4-43AD-A4AB-C4C892F91EA6}" srcOrd="0" destOrd="0" parTransId="{AB3FE28A-F99D-48D3-94DE-ECD5D9E160C1}" sibTransId="{44D4E0CD-E99D-4530-838A-3C8FDF2503B3}"/>
    <dgm:cxn modelId="{42E55CA0-8756-47BA-9A58-3BAFB8B6C864}" type="presOf" srcId="{CDBD4D68-9EBF-4D0C-9A74-725E38FC8650}" destId="{8021393E-F612-4E76-A3B6-96182BEE5410}" srcOrd="1" destOrd="0" presId="urn:microsoft.com/office/officeart/2016/7/layout/BasicLinearProcessNumbered"/>
    <dgm:cxn modelId="{9BC93BC9-A3EE-445B-A937-E49952EFA80E}" type="presOf" srcId="{3D9D5579-AAE4-43AD-A4AB-C4C892F91EA6}" destId="{C934BBD5-B47E-4E89-B721-A8A16872993C}" srcOrd="0" destOrd="0" presId="urn:microsoft.com/office/officeart/2016/7/layout/BasicLinearProcessNumbered"/>
    <dgm:cxn modelId="{44CE2ECE-39B3-4B68-ACB6-F64C494C638F}" type="presOf" srcId="{CB19ECF2-0DE9-4769-92B5-572045811F91}" destId="{D918A66F-0485-4FC4-A0BA-7754FDAA4081}" srcOrd="1" destOrd="0" presId="urn:microsoft.com/office/officeart/2016/7/layout/BasicLinearProcessNumbered"/>
    <dgm:cxn modelId="{9BDB2DF9-F27B-4CE6-99BE-11C868C4ED77}" type="presOf" srcId="{CB19ECF2-0DE9-4769-92B5-572045811F91}" destId="{8D2C0FE9-515C-45F6-8B0F-C76DC4183333}" srcOrd="0" destOrd="0" presId="urn:microsoft.com/office/officeart/2016/7/layout/BasicLinearProcessNumbered"/>
    <dgm:cxn modelId="{EB51BF21-4215-4BEA-9092-F25903665A8A}" type="presParOf" srcId="{252E34A7-7CE2-47B4-9A41-71A100BB2452}" destId="{5CE88F44-CBBC-4A1E-9F04-11A789BB4552}" srcOrd="0" destOrd="0" presId="urn:microsoft.com/office/officeart/2016/7/layout/BasicLinearProcessNumbered"/>
    <dgm:cxn modelId="{0A1F2226-53EA-436C-8667-E65205EAD588}" type="presParOf" srcId="{5CE88F44-CBBC-4A1E-9F04-11A789BB4552}" destId="{C934BBD5-B47E-4E89-B721-A8A16872993C}" srcOrd="0" destOrd="0" presId="urn:microsoft.com/office/officeart/2016/7/layout/BasicLinearProcessNumbered"/>
    <dgm:cxn modelId="{6B65D4F2-C066-406C-A760-1017CED0B596}" type="presParOf" srcId="{5CE88F44-CBBC-4A1E-9F04-11A789BB4552}" destId="{6C253125-6F36-49B9-A472-F89509C7084C}" srcOrd="1" destOrd="0" presId="urn:microsoft.com/office/officeart/2016/7/layout/BasicLinearProcessNumbered"/>
    <dgm:cxn modelId="{9EF2528C-2AD1-4E9B-8CD8-42F6F6CB9D70}" type="presParOf" srcId="{5CE88F44-CBBC-4A1E-9F04-11A789BB4552}" destId="{5D24B1B3-D697-4E58-AB84-4105F300C285}" srcOrd="2" destOrd="0" presId="urn:microsoft.com/office/officeart/2016/7/layout/BasicLinearProcessNumbered"/>
    <dgm:cxn modelId="{99E65B9F-D2B8-403E-8137-B6C6106BBE90}" type="presParOf" srcId="{5CE88F44-CBBC-4A1E-9F04-11A789BB4552}" destId="{4F4619F0-7D34-4BCF-AB25-3EDD45E501BB}" srcOrd="3" destOrd="0" presId="urn:microsoft.com/office/officeart/2016/7/layout/BasicLinearProcessNumbered"/>
    <dgm:cxn modelId="{FA6C4070-3874-48E3-99FE-E0EA3C7A208F}" type="presParOf" srcId="{252E34A7-7CE2-47B4-9A41-71A100BB2452}" destId="{71E2B0E9-8DEF-4DE7-BFED-393161465F24}" srcOrd="1" destOrd="0" presId="urn:microsoft.com/office/officeart/2016/7/layout/BasicLinearProcessNumbered"/>
    <dgm:cxn modelId="{64512FD5-B4C7-4B70-8BA9-961F2B5A0E86}" type="presParOf" srcId="{252E34A7-7CE2-47B4-9A41-71A100BB2452}" destId="{4287290A-010D-4EB5-B205-6FB5B8F278B2}" srcOrd="2" destOrd="0" presId="urn:microsoft.com/office/officeart/2016/7/layout/BasicLinearProcessNumbered"/>
    <dgm:cxn modelId="{D10C089A-B715-485C-A83B-6DEA09F5193B}" type="presParOf" srcId="{4287290A-010D-4EB5-B205-6FB5B8F278B2}" destId="{FE6A7AED-6AD6-4D8C-80B8-59BBAC7893BC}" srcOrd="0" destOrd="0" presId="urn:microsoft.com/office/officeart/2016/7/layout/BasicLinearProcessNumbered"/>
    <dgm:cxn modelId="{F8FB0ECA-9E9F-4DE3-8686-766FE8C4B2EC}" type="presParOf" srcId="{4287290A-010D-4EB5-B205-6FB5B8F278B2}" destId="{CFFEC893-59A7-43D8-8DD9-0D745BD8E3F0}" srcOrd="1" destOrd="0" presId="urn:microsoft.com/office/officeart/2016/7/layout/BasicLinearProcessNumbered"/>
    <dgm:cxn modelId="{3BE77D1D-60CD-4B4C-A58E-3614F2BE3718}" type="presParOf" srcId="{4287290A-010D-4EB5-B205-6FB5B8F278B2}" destId="{7BDE7D2E-4B19-4180-A173-1468ED635B24}" srcOrd="2" destOrd="0" presId="urn:microsoft.com/office/officeart/2016/7/layout/BasicLinearProcessNumbered"/>
    <dgm:cxn modelId="{076DBCE1-61BE-4BFF-80AF-86DF32E4A4B7}" type="presParOf" srcId="{4287290A-010D-4EB5-B205-6FB5B8F278B2}" destId="{8021393E-F612-4E76-A3B6-96182BEE5410}" srcOrd="3" destOrd="0" presId="urn:microsoft.com/office/officeart/2016/7/layout/BasicLinearProcessNumbered"/>
    <dgm:cxn modelId="{37628782-1A17-40F4-8A19-83D7E2767EC1}" type="presParOf" srcId="{252E34A7-7CE2-47B4-9A41-71A100BB2452}" destId="{F0390B2B-45D5-403D-B5D6-D8A0DB6EC6D7}" srcOrd="3" destOrd="0" presId="urn:microsoft.com/office/officeart/2016/7/layout/BasicLinearProcessNumbered"/>
    <dgm:cxn modelId="{D9EBE22B-E672-4275-802C-A9593199F0BC}" type="presParOf" srcId="{252E34A7-7CE2-47B4-9A41-71A100BB2452}" destId="{3C2A9BB8-FD89-444C-B462-10CC8DA6E2EC}" srcOrd="4" destOrd="0" presId="urn:microsoft.com/office/officeart/2016/7/layout/BasicLinearProcessNumbered"/>
    <dgm:cxn modelId="{006EA9A6-D5ED-46BB-93BD-73A79790D6E4}" type="presParOf" srcId="{3C2A9BB8-FD89-444C-B462-10CC8DA6E2EC}" destId="{8D2C0FE9-515C-45F6-8B0F-C76DC4183333}" srcOrd="0" destOrd="0" presId="urn:microsoft.com/office/officeart/2016/7/layout/BasicLinearProcessNumbered"/>
    <dgm:cxn modelId="{10AC48C6-BA30-47C3-8EA8-EDE74AEE36E6}" type="presParOf" srcId="{3C2A9BB8-FD89-444C-B462-10CC8DA6E2EC}" destId="{94473FB1-F45A-4C54-BA97-96C1DE9CB24D}" srcOrd="1" destOrd="0" presId="urn:microsoft.com/office/officeart/2016/7/layout/BasicLinearProcessNumbered"/>
    <dgm:cxn modelId="{B658F85D-F37A-4FE8-825A-24B65C97CD55}" type="presParOf" srcId="{3C2A9BB8-FD89-444C-B462-10CC8DA6E2EC}" destId="{C4557739-50D8-46CD-86E8-F69F84F9E061}" srcOrd="2" destOrd="0" presId="urn:microsoft.com/office/officeart/2016/7/layout/BasicLinearProcessNumbered"/>
    <dgm:cxn modelId="{BE761624-B141-4529-9C93-4F58F7EBBBFB}" type="presParOf" srcId="{3C2A9BB8-FD89-444C-B462-10CC8DA6E2EC}" destId="{D918A66F-0485-4FC4-A0BA-7754FDAA4081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2CD3EA-04F2-42E1-90EE-53F90A3E37EF}" type="doc">
      <dgm:prSet loTypeId="urn:microsoft.com/office/officeart/2016/7/layout/BasicLinearProcessNumbered" loCatId="process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26CE811-3A27-4C31-8068-969FE422168C}">
      <dgm:prSet/>
      <dgm:spPr/>
      <dgm:t>
        <a:bodyPr/>
        <a:lstStyle/>
        <a:p>
          <a:r>
            <a:rPr lang="en-US"/>
            <a:t>Fix small frustrations</a:t>
          </a:r>
        </a:p>
      </dgm:t>
    </dgm:pt>
    <dgm:pt modelId="{705117C4-6006-457A-907D-79B8A25F329E}" type="parTrans" cxnId="{0CB60DFF-22F6-47B1-827C-28FBDB6CD15C}">
      <dgm:prSet/>
      <dgm:spPr/>
      <dgm:t>
        <a:bodyPr/>
        <a:lstStyle/>
        <a:p>
          <a:endParaRPr lang="en-US"/>
        </a:p>
      </dgm:t>
    </dgm:pt>
    <dgm:pt modelId="{E29A211E-F188-4F31-AFA0-632989F68D84}" type="sibTrans" cxnId="{0CB60DFF-22F6-47B1-827C-28FBDB6CD15C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B9D98097-EC17-4C84-B9BE-88D65F1C1E16}">
      <dgm:prSet/>
      <dgm:spPr/>
      <dgm:t>
        <a:bodyPr/>
        <a:lstStyle/>
        <a:p>
          <a:r>
            <a:rPr lang="en-US"/>
            <a:t>Improve a workflow</a:t>
          </a:r>
        </a:p>
      </dgm:t>
    </dgm:pt>
    <dgm:pt modelId="{2EC0E6D3-38B1-49F3-8FF6-6ED18BC4756B}" type="parTrans" cxnId="{8EA966BB-9D5E-489B-8B8C-2800A8A78C83}">
      <dgm:prSet/>
      <dgm:spPr/>
      <dgm:t>
        <a:bodyPr/>
        <a:lstStyle/>
        <a:p>
          <a:endParaRPr lang="en-US"/>
        </a:p>
      </dgm:t>
    </dgm:pt>
    <dgm:pt modelId="{759F1CE0-9CD5-42E9-80E2-B30B439A0375}" type="sibTrans" cxnId="{8EA966BB-9D5E-489B-8B8C-2800A8A78C83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8B15EDD5-44BE-4825-BB1D-496887E8E9DC}">
      <dgm:prSet/>
      <dgm:spPr/>
      <dgm:t>
        <a:bodyPr/>
        <a:lstStyle/>
        <a:p>
          <a:r>
            <a:rPr lang="en-US"/>
            <a:t>Clarify roles</a:t>
          </a:r>
        </a:p>
      </dgm:t>
    </dgm:pt>
    <dgm:pt modelId="{F2CC26D7-C890-47A9-999A-9E9595B1BA0D}" type="parTrans" cxnId="{136B28EA-6DA6-4D06-960E-56FDCB52C100}">
      <dgm:prSet/>
      <dgm:spPr/>
      <dgm:t>
        <a:bodyPr/>
        <a:lstStyle/>
        <a:p>
          <a:endParaRPr lang="en-US"/>
        </a:p>
      </dgm:t>
    </dgm:pt>
    <dgm:pt modelId="{503A0B40-FD13-4ACF-98C7-4F9F3FC66551}" type="sibTrans" cxnId="{136B28EA-6DA6-4D06-960E-56FDCB52C100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ED98C6B0-B5FF-4EFE-8AB7-D77F7B06D7F1}">
      <dgm:prSet/>
      <dgm:spPr/>
      <dgm:t>
        <a:bodyPr/>
        <a:lstStyle/>
        <a:p>
          <a:r>
            <a:rPr lang="en-US"/>
            <a:t>Start a check-in routine</a:t>
          </a:r>
        </a:p>
      </dgm:t>
    </dgm:pt>
    <dgm:pt modelId="{F9A3CA0E-AD67-4F44-AC9F-91BFCE403823}" type="parTrans" cxnId="{A91EC772-A010-4019-9822-3789DBBDF198}">
      <dgm:prSet/>
      <dgm:spPr/>
      <dgm:t>
        <a:bodyPr/>
        <a:lstStyle/>
        <a:p>
          <a:endParaRPr lang="en-US"/>
        </a:p>
      </dgm:t>
    </dgm:pt>
    <dgm:pt modelId="{9B947875-229F-4BAD-B5A0-6C7A0C69A6AB}" type="sibTrans" cxnId="{A91EC772-A010-4019-9822-3789DBBDF198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0646A4CB-FA2C-4841-AF53-499B4C05625C}" type="pres">
      <dgm:prSet presAssocID="{6C2CD3EA-04F2-42E1-90EE-53F90A3E37EF}" presName="Name0" presStyleCnt="0">
        <dgm:presLayoutVars>
          <dgm:animLvl val="lvl"/>
          <dgm:resizeHandles val="exact"/>
        </dgm:presLayoutVars>
      </dgm:prSet>
      <dgm:spPr/>
    </dgm:pt>
    <dgm:pt modelId="{D09FD9F0-E349-4525-8A54-7314CC5A23D9}" type="pres">
      <dgm:prSet presAssocID="{926CE811-3A27-4C31-8068-969FE422168C}" presName="compositeNode" presStyleCnt="0">
        <dgm:presLayoutVars>
          <dgm:bulletEnabled val="1"/>
        </dgm:presLayoutVars>
      </dgm:prSet>
      <dgm:spPr/>
    </dgm:pt>
    <dgm:pt modelId="{9243A7C6-47E4-48AA-92A9-F5F596ECF3C4}" type="pres">
      <dgm:prSet presAssocID="{926CE811-3A27-4C31-8068-969FE422168C}" presName="bgRect" presStyleLbl="bgAccFollowNode1" presStyleIdx="0" presStyleCnt="4"/>
      <dgm:spPr/>
    </dgm:pt>
    <dgm:pt modelId="{DBD23E0D-4298-4C38-BE4E-572961B55EE5}" type="pres">
      <dgm:prSet presAssocID="{E29A211E-F188-4F31-AFA0-632989F68D84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9B796D18-9601-4229-A276-F1C44C73CADA}" type="pres">
      <dgm:prSet presAssocID="{926CE811-3A27-4C31-8068-969FE422168C}" presName="bottomLine" presStyleLbl="alignNode1" presStyleIdx="1" presStyleCnt="8">
        <dgm:presLayoutVars/>
      </dgm:prSet>
      <dgm:spPr/>
    </dgm:pt>
    <dgm:pt modelId="{D3DCFF60-AAB5-48A3-8F27-FBD3C1CCEA05}" type="pres">
      <dgm:prSet presAssocID="{926CE811-3A27-4C31-8068-969FE422168C}" presName="nodeText" presStyleLbl="bgAccFollowNode1" presStyleIdx="0" presStyleCnt="4">
        <dgm:presLayoutVars>
          <dgm:bulletEnabled val="1"/>
        </dgm:presLayoutVars>
      </dgm:prSet>
      <dgm:spPr/>
    </dgm:pt>
    <dgm:pt modelId="{8B35D132-A36C-49B6-8929-DD20E9AD0FEA}" type="pres">
      <dgm:prSet presAssocID="{E29A211E-F188-4F31-AFA0-632989F68D84}" presName="sibTrans" presStyleCnt="0"/>
      <dgm:spPr/>
    </dgm:pt>
    <dgm:pt modelId="{4FA7F17F-47C7-41F3-BBDC-C056B84E7125}" type="pres">
      <dgm:prSet presAssocID="{B9D98097-EC17-4C84-B9BE-88D65F1C1E16}" presName="compositeNode" presStyleCnt="0">
        <dgm:presLayoutVars>
          <dgm:bulletEnabled val="1"/>
        </dgm:presLayoutVars>
      </dgm:prSet>
      <dgm:spPr/>
    </dgm:pt>
    <dgm:pt modelId="{85B98615-DD28-44E8-91C4-6B1FD81180EF}" type="pres">
      <dgm:prSet presAssocID="{B9D98097-EC17-4C84-B9BE-88D65F1C1E16}" presName="bgRect" presStyleLbl="bgAccFollowNode1" presStyleIdx="1" presStyleCnt="4"/>
      <dgm:spPr/>
    </dgm:pt>
    <dgm:pt modelId="{D5F23468-7F36-42D9-A41A-0F40ABB157D6}" type="pres">
      <dgm:prSet presAssocID="{759F1CE0-9CD5-42E9-80E2-B30B439A0375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BBC5DE02-5949-47BA-8492-944D6C02F49D}" type="pres">
      <dgm:prSet presAssocID="{B9D98097-EC17-4C84-B9BE-88D65F1C1E16}" presName="bottomLine" presStyleLbl="alignNode1" presStyleIdx="3" presStyleCnt="8">
        <dgm:presLayoutVars/>
      </dgm:prSet>
      <dgm:spPr/>
    </dgm:pt>
    <dgm:pt modelId="{5EC866CA-06A2-46E8-A24E-21EDCB4B2A50}" type="pres">
      <dgm:prSet presAssocID="{B9D98097-EC17-4C84-B9BE-88D65F1C1E16}" presName="nodeText" presStyleLbl="bgAccFollowNode1" presStyleIdx="1" presStyleCnt="4">
        <dgm:presLayoutVars>
          <dgm:bulletEnabled val="1"/>
        </dgm:presLayoutVars>
      </dgm:prSet>
      <dgm:spPr/>
    </dgm:pt>
    <dgm:pt modelId="{C9F109A7-2309-49DD-AF2E-FF080D18CDEC}" type="pres">
      <dgm:prSet presAssocID="{759F1CE0-9CD5-42E9-80E2-B30B439A0375}" presName="sibTrans" presStyleCnt="0"/>
      <dgm:spPr/>
    </dgm:pt>
    <dgm:pt modelId="{ED677C77-F805-4156-88E8-17122E9F3365}" type="pres">
      <dgm:prSet presAssocID="{8B15EDD5-44BE-4825-BB1D-496887E8E9DC}" presName="compositeNode" presStyleCnt="0">
        <dgm:presLayoutVars>
          <dgm:bulletEnabled val="1"/>
        </dgm:presLayoutVars>
      </dgm:prSet>
      <dgm:spPr/>
    </dgm:pt>
    <dgm:pt modelId="{D725831D-CAB5-4B36-B1F4-5AABC3C5BB41}" type="pres">
      <dgm:prSet presAssocID="{8B15EDD5-44BE-4825-BB1D-496887E8E9DC}" presName="bgRect" presStyleLbl="bgAccFollowNode1" presStyleIdx="2" presStyleCnt="4"/>
      <dgm:spPr/>
    </dgm:pt>
    <dgm:pt modelId="{572C414C-240F-4642-8EE9-3F5A9FD79886}" type="pres">
      <dgm:prSet presAssocID="{503A0B40-FD13-4ACF-98C7-4F9F3FC66551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9EAECBE5-7A43-4509-AF09-9CB612237490}" type="pres">
      <dgm:prSet presAssocID="{8B15EDD5-44BE-4825-BB1D-496887E8E9DC}" presName="bottomLine" presStyleLbl="alignNode1" presStyleIdx="5" presStyleCnt="8">
        <dgm:presLayoutVars/>
      </dgm:prSet>
      <dgm:spPr/>
    </dgm:pt>
    <dgm:pt modelId="{849C1496-0881-41EA-938D-F0B1FF7F4A80}" type="pres">
      <dgm:prSet presAssocID="{8B15EDD5-44BE-4825-BB1D-496887E8E9DC}" presName="nodeText" presStyleLbl="bgAccFollowNode1" presStyleIdx="2" presStyleCnt="4">
        <dgm:presLayoutVars>
          <dgm:bulletEnabled val="1"/>
        </dgm:presLayoutVars>
      </dgm:prSet>
      <dgm:spPr/>
    </dgm:pt>
    <dgm:pt modelId="{028B926C-7F83-48AA-8E03-0AACD6A11352}" type="pres">
      <dgm:prSet presAssocID="{503A0B40-FD13-4ACF-98C7-4F9F3FC66551}" presName="sibTrans" presStyleCnt="0"/>
      <dgm:spPr/>
    </dgm:pt>
    <dgm:pt modelId="{CE5942FC-A269-42E6-AEF5-694EA454075D}" type="pres">
      <dgm:prSet presAssocID="{ED98C6B0-B5FF-4EFE-8AB7-D77F7B06D7F1}" presName="compositeNode" presStyleCnt="0">
        <dgm:presLayoutVars>
          <dgm:bulletEnabled val="1"/>
        </dgm:presLayoutVars>
      </dgm:prSet>
      <dgm:spPr/>
    </dgm:pt>
    <dgm:pt modelId="{57A77300-4B61-4676-8D47-76424033D0C6}" type="pres">
      <dgm:prSet presAssocID="{ED98C6B0-B5FF-4EFE-8AB7-D77F7B06D7F1}" presName="bgRect" presStyleLbl="bgAccFollowNode1" presStyleIdx="3" presStyleCnt="4"/>
      <dgm:spPr/>
    </dgm:pt>
    <dgm:pt modelId="{4B842417-CAD0-4DDC-A831-4B63B6014F37}" type="pres">
      <dgm:prSet presAssocID="{9B947875-229F-4BAD-B5A0-6C7A0C69A6AB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0475106A-354A-4E07-968C-F56E182EB8E8}" type="pres">
      <dgm:prSet presAssocID="{ED98C6B0-B5FF-4EFE-8AB7-D77F7B06D7F1}" presName="bottomLine" presStyleLbl="alignNode1" presStyleIdx="7" presStyleCnt="8">
        <dgm:presLayoutVars/>
      </dgm:prSet>
      <dgm:spPr/>
    </dgm:pt>
    <dgm:pt modelId="{C39972D3-0791-4DE7-832E-C035D1BF688E}" type="pres">
      <dgm:prSet presAssocID="{ED98C6B0-B5FF-4EFE-8AB7-D77F7B06D7F1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7A1C020E-291B-4325-9E42-EDB3A42D23B2}" type="presOf" srcId="{B9D98097-EC17-4C84-B9BE-88D65F1C1E16}" destId="{5EC866CA-06A2-46E8-A24E-21EDCB4B2A50}" srcOrd="1" destOrd="0" presId="urn:microsoft.com/office/officeart/2016/7/layout/BasicLinearProcessNumbered"/>
    <dgm:cxn modelId="{50E77A1C-330F-4FF5-8AA9-19A0596CB6F7}" type="presOf" srcId="{ED98C6B0-B5FF-4EFE-8AB7-D77F7B06D7F1}" destId="{57A77300-4B61-4676-8D47-76424033D0C6}" srcOrd="0" destOrd="0" presId="urn:microsoft.com/office/officeart/2016/7/layout/BasicLinearProcessNumbered"/>
    <dgm:cxn modelId="{F4455A23-6E1C-4B33-A769-168DEC40CE50}" type="presOf" srcId="{926CE811-3A27-4C31-8068-969FE422168C}" destId="{9243A7C6-47E4-48AA-92A9-F5F596ECF3C4}" srcOrd="0" destOrd="0" presId="urn:microsoft.com/office/officeart/2016/7/layout/BasicLinearProcessNumbered"/>
    <dgm:cxn modelId="{3F42CC33-35E4-4ABB-BC15-9DD70BB10AAF}" type="presOf" srcId="{8B15EDD5-44BE-4825-BB1D-496887E8E9DC}" destId="{849C1496-0881-41EA-938D-F0B1FF7F4A80}" srcOrd="1" destOrd="0" presId="urn:microsoft.com/office/officeart/2016/7/layout/BasicLinearProcessNumbered"/>
    <dgm:cxn modelId="{2C718B37-CA64-45D9-8E42-3B36A911FD32}" type="presOf" srcId="{503A0B40-FD13-4ACF-98C7-4F9F3FC66551}" destId="{572C414C-240F-4642-8EE9-3F5A9FD79886}" srcOrd="0" destOrd="0" presId="urn:microsoft.com/office/officeart/2016/7/layout/BasicLinearProcessNumbered"/>
    <dgm:cxn modelId="{A91EC772-A010-4019-9822-3789DBBDF198}" srcId="{6C2CD3EA-04F2-42E1-90EE-53F90A3E37EF}" destId="{ED98C6B0-B5FF-4EFE-8AB7-D77F7B06D7F1}" srcOrd="3" destOrd="0" parTransId="{F9A3CA0E-AD67-4F44-AC9F-91BFCE403823}" sibTransId="{9B947875-229F-4BAD-B5A0-6C7A0C69A6AB}"/>
    <dgm:cxn modelId="{7FC3E074-970A-4870-8449-0B29CBFE1D6A}" type="presOf" srcId="{926CE811-3A27-4C31-8068-969FE422168C}" destId="{D3DCFF60-AAB5-48A3-8F27-FBD3C1CCEA05}" srcOrd="1" destOrd="0" presId="urn:microsoft.com/office/officeart/2016/7/layout/BasicLinearProcessNumbered"/>
    <dgm:cxn modelId="{26216B76-51AE-4633-BB66-8D933359688B}" type="presOf" srcId="{759F1CE0-9CD5-42E9-80E2-B30B439A0375}" destId="{D5F23468-7F36-42D9-A41A-0F40ABB157D6}" srcOrd="0" destOrd="0" presId="urn:microsoft.com/office/officeart/2016/7/layout/BasicLinearProcessNumbered"/>
    <dgm:cxn modelId="{89C89B8D-3F54-4FC9-9B82-73AF52C6CE9D}" type="presOf" srcId="{B9D98097-EC17-4C84-B9BE-88D65F1C1E16}" destId="{85B98615-DD28-44E8-91C4-6B1FD81180EF}" srcOrd="0" destOrd="0" presId="urn:microsoft.com/office/officeart/2016/7/layout/BasicLinearProcessNumbered"/>
    <dgm:cxn modelId="{8F30FFA2-40AC-4995-ACB1-EC79004EFC2C}" type="presOf" srcId="{8B15EDD5-44BE-4825-BB1D-496887E8E9DC}" destId="{D725831D-CAB5-4B36-B1F4-5AABC3C5BB41}" srcOrd="0" destOrd="0" presId="urn:microsoft.com/office/officeart/2016/7/layout/BasicLinearProcessNumbered"/>
    <dgm:cxn modelId="{8EA966BB-9D5E-489B-8B8C-2800A8A78C83}" srcId="{6C2CD3EA-04F2-42E1-90EE-53F90A3E37EF}" destId="{B9D98097-EC17-4C84-B9BE-88D65F1C1E16}" srcOrd="1" destOrd="0" parTransId="{2EC0E6D3-38B1-49F3-8FF6-6ED18BC4756B}" sibTransId="{759F1CE0-9CD5-42E9-80E2-B30B439A0375}"/>
    <dgm:cxn modelId="{AB220AD9-4162-4410-9AC5-7A1753221018}" type="presOf" srcId="{E29A211E-F188-4F31-AFA0-632989F68D84}" destId="{DBD23E0D-4298-4C38-BE4E-572961B55EE5}" srcOrd="0" destOrd="0" presId="urn:microsoft.com/office/officeart/2016/7/layout/BasicLinearProcessNumbered"/>
    <dgm:cxn modelId="{B30F1ED9-74CD-4EC8-8341-15652720A992}" type="presOf" srcId="{6C2CD3EA-04F2-42E1-90EE-53F90A3E37EF}" destId="{0646A4CB-FA2C-4841-AF53-499B4C05625C}" srcOrd="0" destOrd="0" presId="urn:microsoft.com/office/officeart/2016/7/layout/BasicLinearProcessNumbered"/>
    <dgm:cxn modelId="{BF7471E0-C796-4879-B58E-6D58B941F51E}" type="presOf" srcId="{9B947875-229F-4BAD-B5A0-6C7A0C69A6AB}" destId="{4B842417-CAD0-4DDC-A831-4B63B6014F37}" srcOrd="0" destOrd="0" presId="urn:microsoft.com/office/officeart/2016/7/layout/BasicLinearProcessNumbered"/>
    <dgm:cxn modelId="{136B28EA-6DA6-4D06-960E-56FDCB52C100}" srcId="{6C2CD3EA-04F2-42E1-90EE-53F90A3E37EF}" destId="{8B15EDD5-44BE-4825-BB1D-496887E8E9DC}" srcOrd="2" destOrd="0" parTransId="{F2CC26D7-C890-47A9-999A-9E9595B1BA0D}" sibTransId="{503A0B40-FD13-4ACF-98C7-4F9F3FC66551}"/>
    <dgm:cxn modelId="{10CA24FD-BB93-45AC-BF00-28156E397FC1}" type="presOf" srcId="{ED98C6B0-B5FF-4EFE-8AB7-D77F7B06D7F1}" destId="{C39972D3-0791-4DE7-832E-C035D1BF688E}" srcOrd="1" destOrd="0" presId="urn:microsoft.com/office/officeart/2016/7/layout/BasicLinearProcessNumbered"/>
    <dgm:cxn modelId="{0CB60DFF-22F6-47B1-827C-28FBDB6CD15C}" srcId="{6C2CD3EA-04F2-42E1-90EE-53F90A3E37EF}" destId="{926CE811-3A27-4C31-8068-969FE422168C}" srcOrd="0" destOrd="0" parTransId="{705117C4-6006-457A-907D-79B8A25F329E}" sibTransId="{E29A211E-F188-4F31-AFA0-632989F68D84}"/>
    <dgm:cxn modelId="{465E4DD3-665C-4887-8026-54DD32FFA7A1}" type="presParOf" srcId="{0646A4CB-FA2C-4841-AF53-499B4C05625C}" destId="{D09FD9F0-E349-4525-8A54-7314CC5A23D9}" srcOrd="0" destOrd="0" presId="urn:microsoft.com/office/officeart/2016/7/layout/BasicLinearProcessNumbered"/>
    <dgm:cxn modelId="{FBFCC6B2-57E0-4773-98DC-DABB5BF2FCED}" type="presParOf" srcId="{D09FD9F0-E349-4525-8A54-7314CC5A23D9}" destId="{9243A7C6-47E4-48AA-92A9-F5F596ECF3C4}" srcOrd="0" destOrd="0" presId="urn:microsoft.com/office/officeart/2016/7/layout/BasicLinearProcessNumbered"/>
    <dgm:cxn modelId="{CA45EFD9-6EB0-4998-80CD-4CEB405C4406}" type="presParOf" srcId="{D09FD9F0-E349-4525-8A54-7314CC5A23D9}" destId="{DBD23E0D-4298-4C38-BE4E-572961B55EE5}" srcOrd="1" destOrd="0" presId="urn:microsoft.com/office/officeart/2016/7/layout/BasicLinearProcessNumbered"/>
    <dgm:cxn modelId="{F22C806B-469E-4426-8B85-EBB47B134AD3}" type="presParOf" srcId="{D09FD9F0-E349-4525-8A54-7314CC5A23D9}" destId="{9B796D18-9601-4229-A276-F1C44C73CADA}" srcOrd="2" destOrd="0" presId="urn:microsoft.com/office/officeart/2016/7/layout/BasicLinearProcessNumbered"/>
    <dgm:cxn modelId="{DBF26F6E-7AC6-4E43-9996-6513EF08B9D5}" type="presParOf" srcId="{D09FD9F0-E349-4525-8A54-7314CC5A23D9}" destId="{D3DCFF60-AAB5-48A3-8F27-FBD3C1CCEA05}" srcOrd="3" destOrd="0" presId="urn:microsoft.com/office/officeart/2016/7/layout/BasicLinearProcessNumbered"/>
    <dgm:cxn modelId="{3C14C555-9A63-48B4-AC3C-6D32A7894F26}" type="presParOf" srcId="{0646A4CB-FA2C-4841-AF53-499B4C05625C}" destId="{8B35D132-A36C-49B6-8929-DD20E9AD0FEA}" srcOrd="1" destOrd="0" presId="urn:microsoft.com/office/officeart/2016/7/layout/BasicLinearProcessNumbered"/>
    <dgm:cxn modelId="{5897EA43-B598-4F46-8021-E19E8BC4D7B0}" type="presParOf" srcId="{0646A4CB-FA2C-4841-AF53-499B4C05625C}" destId="{4FA7F17F-47C7-41F3-BBDC-C056B84E7125}" srcOrd="2" destOrd="0" presId="urn:microsoft.com/office/officeart/2016/7/layout/BasicLinearProcessNumbered"/>
    <dgm:cxn modelId="{707D1401-855A-4290-887E-AF860F38ED1B}" type="presParOf" srcId="{4FA7F17F-47C7-41F3-BBDC-C056B84E7125}" destId="{85B98615-DD28-44E8-91C4-6B1FD81180EF}" srcOrd="0" destOrd="0" presId="urn:microsoft.com/office/officeart/2016/7/layout/BasicLinearProcessNumbered"/>
    <dgm:cxn modelId="{EF45A2A7-4A39-4F49-850A-A9D3C4A4BDD2}" type="presParOf" srcId="{4FA7F17F-47C7-41F3-BBDC-C056B84E7125}" destId="{D5F23468-7F36-42D9-A41A-0F40ABB157D6}" srcOrd="1" destOrd="0" presId="urn:microsoft.com/office/officeart/2016/7/layout/BasicLinearProcessNumbered"/>
    <dgm:cxn modelId="{40D1D61E-9090-41EC-BE67-8CB2F1DE52C4}" type="presParOf" srcId="{4FA7F17F-47C7-41F3-BBDC-C056B84E7125}" destId="{BBC5DE02-5949-47BA-8492-944D6C02F49D}" srcOrd="2" destOrd="0" presId="urn:microsoft.com/office/officeart/2016/7/layout/BasicLinearProcessNumbered"/>
    <dgm:cxn modelId="{0F947A76-214A-43FF-B08B-5DEA65D0B6BA}" type="presParOf" srcId="{4FA7F17F-47C7-41F3-BBDC-C056B84E7125}" destId="{5EC866CA-06A2-46E8-A24E-21EDCB4B2A50}" srcOrd="3" destOrd="0" presId="urn:microsoft.com/office/officeart/2016/7/layout/BasicLinearProcessNumbered"/>
    <dgm:cxn modelId="{CD446B60-3ECB-4F80-BB79-0E0990295ADF}" type="presParOf" srcId="{0646A4CB-FA2C-4841-AF53-499B4C05625C}" destId="{C9F109A7-2309-49DD-AF2E-FF080D18CDEC}" srcOrd="3" destOrd="0" presId="urn:microsoft.com/office/officeart/2016/7/layout/BasicLinearProcessNumbered"/>
    <dgm:cxn modelId="{EF08C559-5CD4-4F23-8CC9-21048DEA3D09}" type="presParOf" srcId="{0646A4CB-FA2C-4841-AF53-499B4C05625C}" destId="{ED677C77-F805-4156-88E8-17122E9F3365}" srcOrd="4" destOrd="0" presId="urn:microsoft.com/office/officeart/2016/7/layout/BasicLinearProcessNumbered"/>
    <dgm:cxn modelId="{820D93F7-F154-4782-9889-2753F6BD087B}" type="presParOf" srcId="{ED677C77-F805-4156-88E8-17122E9F3365}" destId="{D725831D-CAB5-4B36-B1F4-5AABC3C5BB41}" srcOrd="0" destOrd="0" presId="urn:microsoft.com/office/officeart/2016/7/layout/BasicLinearProcessNumbered"/>
    <dgm:cxn modelId="{BB7F44BC-F052-4FAE-B92B-2BFA5D7FA82B}" type="presParOf" srcId="{ED677C77-F805-4156-88E8-17122E9F3365}" destId="{572C414C-240F-4642-8EE9-3F5A9FD79886}" srcOrd="1" destOrd="0" presId="urn:microsoft.com/office/officeart/2016/7/layout/BasicLinearProcessNumbered"/>
    <dgm:cxn modelId="{2FCC1070-1E86-4D97-B54B-0C45FA824BF6}" type="presParOf" srcId="{ED677C77-F805-4156-88E8-17122E9F3365}" destId="{9EAECBE5-7A43-4509-AF09-9CB612237490}" srcOrd="2" destOrd="0" presId="urn:microsoft.com/office/officeart/2016/7/layout/BasicLinearProcessNumbered"/>
    <dgm:cxn modelId="{90D61D9F-53C8-4B33-BD1A-12D1526FB9C9}" type="presParOf" srcId="{ED677C77-F805-4156-88E8-17122E9F3365}" destId="{849C1496-0881-41EA-938D-F0B1FF7F4A80}" srcOrd="3" destOrd="0" presId="urn:microsoft.com/office/officeart/2016/7/layout/BasicLinearProcessNumbered"/>
    <dgm:cxn modelId="{51FFE49F-031C-4791-915A-B18B7FB58EBD}" type="presParOf" srcId="{0646A4CB-FA2C-4841-AF53-499B4C05625C}" destId="{028B926C-7F83-48AA-8E03-0AACD6A11352}" srcOrd="5" destOrd="0" presId="urn:microsoft.com/office/officeart/2016/7/layout/BasicLinearProcessNumbered"/>
    <dgm:cxn modelId="{404FF67E-523E-4D88-8CE5-4DB1033CDC61}" type="presParOf" srcId="{0646A4CB-FA2C-4841-AF53-499B4C05625C}" destId="{CE5942FC-A269-42E6-AEF5-694EA454075D}" srcOrd="6" destOrd="0" presId="urn:microsoft.com/office/officeart/2016/7/layout/BasicLinearProcessNumbered"/>
    <dgm:cxn modelId="{CC6FAAFF-68CF-4E2D-9F36-55B16494FE43}" type="presParOf" srcId="{CE5942FC-A269-42E6-AEF5-694EA454075D}" destId="{57A77300-4B61-4676-8D47-76424033D0C6}" srcOrd="0" destOrd="0" presId="urn:microsoft.com/office/officeart/2016/7/layout/BasicLinearProcessNumbered"/>
    <dgm:cxn modelId="{BA6EA97B-1932-486F-B233-AEABFA90D106}" type="presParOf" srcId="{CE5942FC-A269-42E6-AEF5-694EA454075D}" destId="{4B842417-CAD0-4DDC-A831-4B63B6014F37}" srcOrd="1" destOrd="0" presId="urn:microsoft.com/office/officeart/2016/7/layout/BasicLinearProcessNumbered"/>
    <dgm:cxn modelId="{8EE5B6ED-C0FD-4C4B-B23F-1B129B6C6E00}" type="presParOf" srcId="{CE5942FC-A269-42E6-AEF5-694EA454075D}" destId="{0475106A-354A-4E07-968C-F56E182EB8E8}" srcOrd="2" destOrd="0" presId="urn:microsoft.com/office/officeart/2016/7/layout/BasicLinearProcessNumbered"/>
    <dgm:cxn modelId="{2C0D6780-7CCF-46A6-A3D7-66AE7EA140B5}" type="presParOf" srcId="{CE5942FC-A269-42E6-AEF5-694EA454075D}" destId="{C39972D3-0791-4DE7-832E-C035D1BF688E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602622-94FB-43BD-98E7-262033496684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C97C5D1-FC94-43CA-93E2-776E554C9C80}">
      <dgm:prSet/>
      <dgm:spPr/>
      <dgm:t>
        <a:bodyPr/>
        <a:lstStyle/>
        <a:p>
          <a:r>
            <a:rPr lang="en-US"/>
            <a:t>Create</a:t>
          </a:r>
        </a:p>
      </dgm:t>
    </dgm:pt>
    <dgm:pt modelId="{02AC8EEE-D350-4534-A57A-A7B68BC3C14A}" type="parTrans" cxnId="{4399F4B2-0E03-4AB2-B7E3-976417137E98}">
      <dgm:prSet/>
      <dgm:spPr/>
      <dgm:t>
        <a:bodyPr/>
        <a:lstStyle/>
        <a:p>
          <a:endParaRPr lang="en-US"/>
        </a:p>
      </dgm:t>
    </dgm:pt>
    <dgm:pt modelId="{DB467EED-6642-4857-81AA-55430148C3E0}" type="sibTrans" cxnId="{4399F4B2-0E03-4AB2-B7E3-976417137E98}">
      <dgm:prSet/>
      <dgm:spPr/>
      <dgm:t>
        <a:bodyPr/>
        <a:lstStyle/>
        <a:p>
          <a:endParaRPr lang="en-US"/>
        </a:p>
      </dgm:t>
    </dgm:pt>
    <dgm:pt modelId="{541A071D-AA2D-4967-96C9-C7B43E1BD326}">
      <dgm:prSet/>
      <dgm:spPr/>
      <dgm:t>
        <a:bodyPr/>
        <a:lstStyle/>
        <a:p>
          <a:r>
            <a:rPr lang="en-US"/>
            <a:t>Create your 90-day plan</a:t>
          </a:r>
        </a:p>
      </dgm:t>
    </dgm:pt>
    <dgm:pt modelId="{3D526A03-D94C-49DD-9260-085B61F7066D}" type="parTrans" cxnId="{87446C2C-C11C-4A33-93DE-588CBD3A1993}">
      <dgm:prSet/>
      <dgm:spPr/>
      <dgm:t>
        <a:bodyPr/>
        <a:lstStyle/>
        <a:p>
          <a:endParaRPr lang="en-US"/>
        </a:p>
      </dgm:t>
    </dgm:pt>
    <dgm:pt modelId="{E242C918-016E-487E-B3C4-AA987DE75571}" type="sibTrans" cxnId="{87446C2C-C11C-4A33-93DE-588CBD3A1993}">
      <dgm:prSet/>
      <dgm:spPr/>
      <dgm:t>
        <a:bodyPr/>
        <a:lstStyle/>
        <a:p>
          <a:endParaRPr lang="en-US"/>
        </a:p>
      </dgm:t>
    </dgm:pt>
    <dgm:pt modelId="{D1ABE6AF-E738-4B46-B13D-7FE8FE7F94C1}">
      <dgm:prSet/>
      <dgm:spPr/>
      <dgm:t>
        <a:bodyPr/>
        <a:lstStyle/>
        <a:p>
          <a:r>
            <a:rPr lang="en-US"/>
            <a:t>Identify</a:t>
          </a:r>
        </a:p>
      </dgm:t>
    </dgm:pt>
    <dgm:pt modelId="{2B95863C-E253-4803-88F6-D1237114CC1B}" type="parTrans" cxnId="{A5E86EE6-6694-4760-97DF-D4176B2999AC}">
      <dgm:prSet/>
      <dgm:spPr/>
      <dgm:t>
        <a:bodyPr/>
        <a:lstStyle/>
        <a:p>
          <a:endParaRPr lang="en-US"/>
        </a:p>
      </dgm:t>
    </dgm:pt>
    <dgm:pt modelId="{874DCB9F-6C95-4D17-8EC8-4F1B506C816B}" type="sibTrans" cxnId="{A5E86EE6-6694-4760-97DF-D4176B2999AC}">
      <dgm:prSet/>
      <dgm:spPr/>
      <dgm:t>
        <a:bodyPr/>
        <a:lstStyle/>
        <a:p>
          <a:endParaRPr lang="en-US"/>
        </a:p>
      </dgm:t>
    </dgm:pt>
    <dgm:pt modelId="{9BB9F76C-A9A9-498E-B1AD-89D83CA15798}">
      <dgm:prSet/>
      <dgm:spPr/>
      <dgm:t>
        <a:bodyPr/>
        <a:lstStyle/>
        <a:p>
          <a:r>
            <a:rPr lang="en-US"/>
            <a:t>Identify priorities</a:t>
          </a:r>
        </a:p>
      </dgm:t>
    </dgm:pt>
    <dgm:pt modelId="{03E97E77-6F33-4307-8684-E50ED348FDA8}" type="parTrans" cxnId="{36F88C00-13FD-4B06-9ECF-386A2E49C39C}">
      <dgm:prSet/>
      <dgm:spPr/>
      <dgm:t>
        <a:bodyPr/>
        <a:lstStyle/>
        <a:p>
          <a:endParaRPr lang="en-US"/>
        </a:p>
      </dgm:t>
    </dgm:pt>
    <dgm:pt modelId="{B97BCA37-2032-439A-9C33-7769FDF99F80}" type="sibTrans" cxnId="{36F88C00-13FD-4B06-9ECF-386A2E49C39C}">
      <dgm:prSet/>
      <dgm:spPr/>
      <dgm:t>
        <a:bodyPr/>
        <a:lstStyle/>
        <a:p>
          <a:endParaRPr lang="en-US"/>
        </a:p>
      </dgm:t>
    </dgm:pt>
    <dgm:pt modelId="{FAC6B8BD-6135-483A-AB69-7D4D365089A5}">
      <dgm:prSet/>
      <dgm:spPr/>
      <dgm:t>
        <a:bodyPr/>
        <a:lstStyle/>
        <a:p>
          <a:r>
            <a:rPr lang="en-US"/>
            <a:t>List</a:t>
          </a:r>
        </a:p>
      </dgm:t>
    </dgm:pt>
    <dgm:pt modelId="{8E543E3C-55C5-4241-BE42-3467BC3705D6}" type="parTrans" cxnId="{D069ED3A-50D0-46BA-B9F3-9E6D79A33793}">
      <dgm:prSet/>
      <dgm:spPr/>
      <dgm:t>
        <a:bodyPr/>
        <a:lstStyle/>
        <a:p>
          <a:endParaRPr lang="en-US"/>
        </a:p>
      </dgm:t>
    </dgm:pt>
    <dgm:pt modelId="{FE8588F6-0400-45FE-9EBB-50EA5D2F3F9D}" type="sibTrans" cxnId="{D069ED3A-50D0-46BA-B9F3-9E6D79A33793}">
      <dgm:prSet/>
      <dgm:spPr/>
      <dgm:t>
        <a:bodyPr/>
        <a:lstStyle/>
        <a:p>
          <a:endParaRPr lang="en-US"/>
        </a:p>
      </dgm:t>
    </dgm:pt>
    <dgm:pt modelId="{8EF4976A-83C0-420C-997B-B3E98F947E13}">
      <dgm:prSet/>
      <dgm:spPr/>
      <dgm:t>
        <a:bodyPr/>
        <a:lstStyle/>
        <a:p>
          <a:r>
            <a:rPr lang="en-US"/>
            <a:t>List your quick wins</a:t>
          </a:r>
        </a:p>
      </dgm:t>
    </dgm:pt>
    <dgm:pt modelId="{3A96080D-A8F9-4462-A8C8-14A517FCBE9A}" type="parTrans" cxnId="{6023732D-0B96-47A0-8E77-30FAB8862113}">
      <dgm:prSet/>
      <dgm:spPr/>
      <dgm:t>
        <a:bodyPr/>
        <a:lstStyle/>
        <a:p>
          <a:endParaRPr lang="en-US"/>
        </a:p>
      </dgm:t>
    </dgm:pt>
    <dgm:pt modelId="{DC3BDBC8-A007-445B-9734-251B23F1A9C3}" type="sibTrans" cxnId="{6023732D-0B96-47A0-8E77-30FAB8862113}">
      <dgm:prSet/>
      <dgm:spPr/>
      <dgm:t>
        <a:bodyPr/>
        <a:lstStyle/>
        <a:p>
          <a:endParaRPr lang="en-US"/>
        </a:p>
      </dgm:t>
    </dgm:pt>
    <dgm:pt modelId="{FBC26241-BAB5-4070-B0CE-7273E3B109EE}" type="pres">
      <dgm:prSet presAssocID="{36602622-94FB-43BD-98E7-262033496684}" presName="Name0" presStyleCnt="0">
        <dgm:presLayoutVars>
          <dgm:dir/>
          <dgm:animLvl val="lvl"/>
          <dgm:resizeHandles val="exact"/>
        </dgm:presLayoutVars>
      </dgm:prSet>
      <dgm:spPr/>
    </dgm:pt>
    <dgm:pt modelId="{6B2BAFCA-F19E-4F23-9A9D-DE89B032894B}" type="pres">
      <dgm:prSet presAssocID="{FAC6B8BD-6135-483A-AB69-7D4D365089A5}" presName="boxAndChildren" presStyleCnt="0"/>
      <dgm:spPr/>
    </dgm:pt>
    <dgm:pt modelId="{9624CA25-434D-4D03-9DAE-5347120622B3}" type="pres">
      <dgm:prSet presAssocID="{FAC6B8BD-6135-483A-AB69-7D4D365089A5}" presName="parentTextBox" presStyleLbl="alignNode1" presStyleIdx="0" presStyleCnt="3"/>
      <dgm:spPr/>
    </dgm:pt>
    <dgm:pt modelId="{22A7ABA5-A940-4817-831B-35F02AC6232E}" type="pres">
      <dgm:prSet presAssocID="{FAC6B8BD-6135-483A-AB69-7D4D365089A5}" presName="descendantBox" presStyleLbl="bgAccFollowNode1" presStyleIdx="0" presStyleCnt="3"/>
      <dgm:spPr/>
    </dgm:pt>
    <dgm:pt modelId="{A20C31B3-5752-45B1-B8A7-369A2945E768}" type="pres">
      <dgm:prSet presAssocID="{874DCB9F-6C95-4D17-8EC8-4F1B506C816B}" presName="sp" presStyleCnt="0"/>
      <dgm:spPr/>
    </dgm:pt>
    <dgm:pt modelId="{03BDEFBA-0420-475A-A593-6F1A58934BE6}" type="pres">
      <dgm:prSet presAssocID="{D1ABE6AF-E738-4B46-B13D-7FE8FE7F94C1}" presName="arrowAndChildren" presStyleCnt="0"/>
      <dgm:spPr/>
    </dgm:pt>
    <dgm:pt modelId="{572B830B-F5CA-41D8-994F-844882D13CC4}" type="pres">
      <dgm:prSet presAssocID="{D1ABE6AF-E738-4B46-B13D-7FE8FE7F94C1}" presName="parentTextArrow" presStyleLbl="node1" presStyleIdx="0" presStyleCnt="0"/>
      <dgm:spPr/>
    </dgm:pt>
    <dgm:pt modelId="{1742A5F4-1595-4E64-8817-2D77EE69F39B}" type="pres">
      <dgm:prSet presAssocID="{D1ABE6AF-E738-4B46-B13D-7FE8FE7F94C1}" presName="arrow" presStyleLbl="alignNode1" presStyleIdx="1" presStyleCnt="3"/>
      <dgm:spPr/>
    </dgm:pt>
    <dgm:pt modelId="{408B7F8C-17B1-4CEC-9FC2-CAE45F2AA76D}" type="pres">
      <dgm:prSet presAssocID="{D1ABE6AF-E738-4B46-B13D-7FE8FE7F94C1}" presName="descendantArrow" presStyleLbl="bgAccFollowNode1" presStyleIdx="1" presStyleCnt="3"/>
      <dgm:spPr/>
    </dgm:pt>
    <dgm:pt modelId="{67AAEDAC-B769-4332-8715-7D80781F5058}" type="pres">
      <dgm:prSet presAssocID="{DB467EED-6642-4857-81AA-55430148C3E0}" presName="sp" presStyleCnt="0"/>
      <dgm:spPr/>
    </dgm:pt>
    <dgm:pt modelId="{B5566E53-795A-4CA9-AAA4-F05EC1A2FECC}" type="pres">
      <dgm:prSet presAssocID="{5C97C5D1-FC94-43CA-93E2-776E554C9C80}" presName="arrowAndChildren" presStyleCnt="0"/>
      <dgm:spPr/>
    </dgm:pt>
    <dgm:pt modelId="{390E519A-C617-4BE3-899B-13A62A9CDC8C}" type="pres">
      <dgm:prSet presAssocID="{5C97C5D1-FC94-43CA-93E2-776E554C9C80}" presName="parentTextArrow" presStyleLbl="node1" presStyleIdx="0" presStyleCnt="0"/>
      <dgm:spPr/>
    </dgm:pt>
    <dgm:pt modelId="{230ADC99-88D6-48AC-A853-48F56920A931}" type="pres">
      <dgm:prSet presAssocID="{5C97C5D1-FC94-43CA-93E2-776E554C9C80}" presName="arrow" presStyleLbl="alignNode1" presStyleIdx="2" presStyleCnt="3"/>
      <dgm:spPr/>
    </dgm:pt>
    <dgm:pt modelId="{36324780-AAEF-4B4F-B809-1F5782B636D2}" type="pres">
      <dgm:prSet presAssocID="{5C97C5D1-FC94-43CA-93E2-776E554C9C80}" presName="descendantArrow" presStyleLbl="bgAccFollowNode1" presStyleIdx="2" presStyleCnt="3"/>
      <dgm:spPr/>
    </dgm:pt>
  </dgm:ptLst>
  <dgm:cxnLst>
    <dgm:cxn modelId="{36F88C00-13FD-4B06-9ECF-386A2E49C39C}" srcId="{D1ABE6AF-E738-4B46-B13D-7FE8FE7F94C1}" destId="{9BB9F76C-A9A9-498E-B1AD-89D83CA15798}" srcOrd="0" destOrd="0" parTransId="{03E97E77-6F33-4307-8684-E50ED348FDA8}" sibTransId="{B97BCA37-2032-439A-9C33-7769FDF99F80}"/>
    <dgm:cxn modelId="{635A2D01-A34D-4978-A0E1-9070C4F5CE1E}" type="presOf" srcId="{8EF4976A-83C0-420C-997B-B3E98F947E13}" destId="{22A7ABA5-A940-4817-831B-35F02AC6232E}" srcOrd="0" destOrd="0" presId="urn:microsoft.com/office/officeart/2016/7/layout/VerticalDownArrowProcess"/>
    <dgm:cxn modelId="{FF433325-EEF1-4749-A85A-54D5DFB06592}" type="presOf" srcId="{FAC6B8BD-6135-483A-AB69-7D4D365089A5}" destId="{9624CA25-434D-4D03-9DAE-5347120622B3}" srcOrd="0" destOrd="0" presId="urn:microsoft.com/office/officeart/2016/7/layout/VerticalDownArrowProcess"/>
    <dgm:cxn modelId="{0F37C42B-4CF9-4FF9-B66F-D333E44F583F}" type="presOf" srcId="{5C97C5D1-FC94-43CA-93E2-776E554C9C80}" destId="{390E519A-C617-4BE3-899B-13A62A9CDC8C}" srcOrd="0" destOrd="0" presId="urn:microsoft.com/office/officeart/2016/7/layout/VerticalDownArrowProcess"/>
    <dgm:cxn modelId="{87446C2C-C11C-4A33-93DE-588CBD3A1993}" srcId="{5C97C5D1-FC94-43CA-93E2-776E554C9C80}" destId="{541A071D-AA2D-4967-96C9-C7B43E1BD326}" srcOrd="0" destOrd="0" parTransId="{3D526A03-D94C-49DD-9260-085B61F7066D}" sibTransId="{E242C918-016E-487E-B3C4-AA987DE75571}"/>
    <dgm:cxn modelId="{6023732D-0B96-47A0-8E77-30FAB8862113}" srcId="{FAC6B8BD-6135-483A-AB69-7D4D365089A5}" destId="{8EF4976A-83C0-420C-997B-B3E98F947E13}" srcOrd="0" destOrd="0" parTransId="{3A96080D-A8F9-4462-A8C8-14A517FCBE9A}" sibTransId="{DC3BDBC8-A007-445B-9734-251B23F1A9C3}"/>
    <dgm:cxn modelId="{D069ED3A-50D0-46BA-B9F3-9E6D79A33793}" srcId="{36602622-94FB-43BD-98E7-262033496684}" destId="{FAC6B8BD-6135-483A-AB69-7D4D365089A5}" srcOrd="2" destOrd="0" parTransId="{8E543E3C-55C5-4241-BE42-3467BC3705D6}" sibTransId="{FE8588F6-0400-45FE-9EBB-50EA5D2F3F9D}"/>
    <dgm:cxn modelId="{D7055D4B-66CD-4401-827F-ED2BDC3B635B}" type="presOf" srcId="{36602622-94FB-43BD-98E7-262033496684}" destId="{FBC26241-BAB5-4070-B0CE-7273E3B109EE}" srcOrd="0" destOrd="0" presId="urn:microsoft.com/office/officeart/2016/7/layout/VerticalDownArrowProcess"/>
    <dgm:cxn modelId="{5B904D75-55FD-4F87-A0B7-C517EC374ED3}" type="presOf" srcId="{541A071D-AA2D-4967-96C9-C7B43E1BD326}" destId="{36324780-AAEF-4B4F-B809-1F5782B636D2}" srcOrd="0" destOrd="0" presId="urn:microsoft.com/office/officeart/2016/7/layout/VerticalDownArrowProcess"/>
    <dgm:cxn modelId="{A8EC9C5A-FDB7-4CD6-B3F2-6BACFD4E859A}" type="presOf" srcId="{D1ABE6AF-E738-4B46-B13D-7FE8FE7F94C1}" destId="{1742A5F4-1595-4E64-8817-2D77EE69F39B}" srcOrd="1" destOrd="0" presId="urn:microsoft.com/office/officeart/2016/7/layout/VerticalDownArrowProcess"/>
    <dgm:cxn modelId="{97617B80-D8D1-4ECC-974A-00A8D4AE1A0D}" type="presOf" srcId="{9BB9F76C-A9A9-498E-B1AD-89D83CA15798}" destId="{408B7F8C-17B1-4CEC-9FC2-CAE45F2AA76D}" srcOrd="0" destOrd="0" presId="urn:microsoft.com/office/officeart/2016/7/layout/VerticalDownArrowProcess"/>
    <dgm:cxn modelId="{DDBCC9A0-D6DA-463F-9A83-DB66D053B287}" type="presOf" srcId="{D1ABE6AF-E738-4B46-B13D-7FE8FE7F94C1}" destId="{572B830B-F5CA-41D8-994F-844882D13CC4}" srcOrd="0" destOrd="0" presId="urn:microsoft.com/office/officeart/2016/7/layout/VerticalDownArrowProcess"/>
    <dgm:cxn modelId="{4399F4B2-0E03-4AB2-B7E3-976417137E98}" srcId="{36602622-94FB-43BD-98E7-262033496684}" destId="{5C97C5D1-FC94-43CA-93E2-776E554C9C80}" srcOrd="0" destOrd="0" parTransId="{02AC8EEE-D350-4534-A57A-A7B68BC3C14A}" sibTransId="{DB467EED-6642-4857-81AA-55430148C3E0}"/>
    <dgm:cxn modelId="{A5E86EE6-6694-4760-97DF-D4176B2999AC}" srcId="{36602622-94FB-43BD-98E7-262033496684}" destId="{D1ABE6AF-E738-4B46-B13D-7FE8FE7F94C1}" srcOrd="1" destOrd="0" parTransId="{2B95863C-E253-4803-88F6-D1237114CC1B}" sibTransId="{874DCB9F-6C95-4D17-8EC8-4F1B506C816B}"/>
    <dgm:cxn modelId="{C7E654EE-6007-4449-A14A-50A6F41F0858}" type="presOf" srcId="{5C97C5D1-FC94-43CA-93E2-776E554C9C80}" destId="{230ADC99-88D6-48AC-A853-48F56920A931}" srcOrd="1" destOrd="0" presId="urn:microsoft.com/office/officeart/2016/7/layout/VerticalDownArrowProcess"/>
    <dgm:cxn modelId="{D88A3753-B229-494B-9A38-A5CBA6FD3A46}" type="presParOf" srcId="{FBC26241-BAB5-4070-B0CE-7273E3B109EE}" destId="{6B2BAFCA-F19E-4F23-9A9D-DE89B032894B}" srcOrd="0" destOrd="0" presId="urn:microsoft.com/office/officeart/2016/7/layout/VerticalDownArrowProcess"/>
    <dgm:cxn modelId="{A066F133-F61E-42F9-8FC8-B4536F63F173}" type="presParOf" srcId="{6B2BAFCA-F19E-4F23-9A9D-DE89B032894B}" destId="{9624CA25-434D-4D03-9DAE-5347120622B3}" srcOrd="0" destOrd="0" presId="urn:microsoft.com/office/officeart/2016/7/layout/VerticalDownArrowProcess"/>
    <dgm:cxn modelId="{6F3C8F29-0EF9-4151-8A5E-58FDF189DA45}" type="presParOf" srcId="{6B2BAFCA-F19E-4F23-9A9D-DE89B032894B}" destId="{22A7ABA5-A940-4817-831B-35F02AC6232E}" srcOrd="1" destOrd="0" presId="urn:microsoft.com/office/officeart/2016/7/layout/VerticalDownArrowProcess"/>
    <dgm:cxn modelId="{B7862F1A-D953-4045-842B-15AD019968A0}" type="presParOf" srcId="{FBC26241-BAB5-4070-B0CE-7273E3B109EE}" destId="{A20C31B3-5752-45B1-B8A7-369A2945E768}" srcOrd="1" destOrd="0" presId="urn:microsoft.com/office/officeart/2016/7/layout/VerticalDownArrowProcess"/>
    <dgm:cxn modelId="{3789CA6E-9AFF-48E5-ACC8-2CE20A1A4412}" type="presParOf" srcId="{FBC26241-BAB5-4070-B0CE-7273E3B109EE}" destId="{03BDEFBA-0420-475A-A593-6F1A58934BE6}" srcOrd="2" destOrd="0" presId="urn:microsoft.com/office/officeart/2016/7/layout/VerticalDownArrowProcess"/>
    <dgm:cxn modelId="{510DD0C3-6E90-443C-B7D1-C6CC61E98FCA}" type="presParOf" srcId="{03BDEFBA-0420-475A-A593-6F1A58934BE6}" destId="{572B830B-F5CA-41D8-994F-844882D13CC4}" srcOrd="0" destOrd="0" presId="urn:microsoft.com/office/officeart/2016/7/layout/VerticalDownArrowProcess"/>
    <dgm:cxn modelId="{F12E1B52-DBB0-4B6C-A948-D45644BC484B}" type="presParOf" srcId="{03BDEFBA-0420-475A-A593-6F1A58934BE6}" destId="{1742A5F4-1595-4E64-8817-2D77EE69F39B}" srcOrd="1" destOrd="0" presId="urn:microsoft.com/office/officeart/2016/7/layout/VerticalDownArrowProcess"/>
    <dgm:cxn modelId="{BE8DC81B-4883-4B27-BC21-9A05F6B8FAA3}" type="presParOf" srcId="{03BDEFBA-0420-475A-A593-6F1A58934BE6}" destId="{408B7F8C-17B1-4CEC-9FC2-CAE45F2AA76D}" srcOrd="2" destOrd="0" presId="urn:microsoft.com/office/officeart/2016/7/layout/VerticalDownArrowProcess"/>
    <dgm:cxn modelId="{F863F939-CE9F-4B91-B95C-DB3F165412FB}" type="presParOf" srcId="{FBC26241-BAB5-4070-B0CE-7273E3B109EE}" destId="{67AAEDAC-B769-4332-8715-7D80781F5058}" srcOrd="3" destOrd="0" presId="urn:microsoft.com/office/officeart/2016/7/layout/VerticalDownArrowProcess"/>
    <dgm:cxn modelId="{E052C8C5-60D4-4260-9414-31DDBF70C465}" type="presParOf" srcId="{FBC26241-BAB5-4070-B0CE-7273E3B109EE}" destId="{B5566E53-795A-4CA9-AAA4-F05EC1A2FECC}" srcOrd="4" destOrd="0" presId="urn:microsoft.com/office/officeart/2016/7/layout/VerticalDownArrowProcess"/>
    <dgm:cxn modelId="{6CB3BA6A-7112-4E79-9A6F-7CE826952FF6}" type="presParOf" srcId="{B5566E53-795A-4CA9-AAA4-F05EC1A2FECC}" destId="{390E519A-C617-4BE3-899B-13A62A9CDC8C}" srcOrd="0" destOrd="0" presId="urn:microsoft.com/office/officeart/2016/7/layout/VerticalDownArrowProcess"/>
    <dgm:cxn modelId="{9BFCE672-F862-48B9-8A2A-E135B4EC37E5}" type="presParOf" srcId="{B5566E53-795A-4CA9-AAA4-F05EC1A2FECC}" destId="{230ADC99-88D6-48AC-A853-48F56920A931}" srcOrd="1" destOrd="0" presId="urn:microsoft.com/office/officeart/2016/7/layout/VerticalDownArrowProcess"/>
    <dgm:cxn modelId="{BC1101C8-B7F1-43CD-ABE0-E6662F428AAA}" type="presParOf" srcId="{B5566E53-795A-4CA9-AAA4-F05EC1A2FECC}" destId="{36324780-AAEF-4B4F-B809-1F5782B636D2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A31AF-8C1B-46E3-9A27-E80AA03AEB83}">
      <dsp:nvSpPr>
        <dsp:cNvPr id="0" name=""/>
        <dsp:cNvSpPr/>
      </dsp:nvSpPr>
      <dsp:spPr>
        <a:xfrm>
          <a:off x="0" y="462756"/>
          <a:ext cx="2571749" cy="36004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0504" tIns="330200" rIns="200504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Build credibility</a:t>
          </a:r>
        </a:p>
      </dsp:txBody>
      <dsp:txXfrm>
        <a:off x="0" y="1830927"/>
        <a:ext cx="2571749" cy="2160269"/>
      </dsp:txXfrm>
    </dsp:sp>
    <dsp:sp modelId="{963EDAA1-A871-42FF-8829-3E538522D1DD}">
      <dsp:nvSpPr>
        <dsp:cNvPr id="0" name=""/>
        <dsp:cNvSpPr/>
      </dsp:nvSpPr>
      <dsp:spPr>
        <a:xfrm>
          <a:off x="745807" y="822801"/>
          <a:ext cx="1080134" cy="10801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212" tIns="12700" rIns="8421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903989" y="980983"/>
        <a:ext cx="763770" cy="763770"/>
      </dsp:txXfrm>
    </dsp:sp>
    <dsp:sp modelId="{C1E565F2-9260-4CA3-B549-901169E60FCD}">
      <dsp:nvSpPr>
        <dsp:cNvPr id="0" name=""/>
        <dsp:cNvSpPr/>
      </dsp:nvSpPr>
      <dsp:spPr>
        <a:xfrm>
          <a:off x="0" y="4063134"/>
          <a:ext cx="2571749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C213B-6510-4175-8A76-80D38BA6F756}">
      <dsp:nvSpPr>
        <dsp:cNvPr id="0" name=""/>
        <dsp:cNvSpPr/>
      </dsp:nvSpPr>
      <dsp:spPr>
        <a:xfrm>
          <a:off x="2828925" y="462756"/>
          <a:ext cx="2571749" cy="36004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0504" tIns="330200" rIns="200504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Boost confidence</a:t>
          </a:r>
        </a:p>
      </dsp:txBody>
      <dsp:txXfrm>
        <a:off x="2828925" y="1830927"/>
        <a:ext cx="2571749" cy="2160269"/>
      </dsp:txXfrm>
    </dsp:sp>
    <dsp:sp modelId="{493B201D-F03B-4AF0-8F36-B119B8D253C9}">
      <dsp:nvSpPr>
        <dsp:cNvPr id="0" name=""/>
        <dsp:cNvSpPr/>
      </dsp:nvSpPr>
      <dsp:spPr>
        <a:xfrm>
          <a:off x="3574732" y="822801"/>
          <a:ext cx="1080134" cy="10801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212" tIns="12700" rIns="8421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732914" y="980983"/>
        <a:ext cx="763770" cy="763770"/>
      </dsp:txXfrm>
    </dsp:sp>
    <dsp:sp modelId="{03B5AA10-9DE5-4D1A-B8FE-3128D3FDC041}">
      <dsp:nvSpPr>
        <dsp:cNvPr id="0" name=""/>
        <dsp:cNvSpPr/>
      </dsp:nvSpPr>
      <dsp:spPr>
        <a:xfrm>
          <a:off x="2828925" y="4063134"/>
          <a:ext cx="2571749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B4C14-5BD4-49F3-8DA2-4551A87E1935}">
      <dsp:nvSpPr>
        <dsp:cNvPr id="0" name=""/>
        <dsp:cNvSpPr/>
      </dsp:nvSpPr>
      <dsp:spPr>
        <a:xfrm>
          <a:off x="5657849" y="462756"/>
          <a:ext cx="2571749" cy="36004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0504" tIns="330200" rIns="200504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Create momentum</a:t>
          </a:r>
        </a:p>
      </dsp:txBody>
      <dsp:txXfrm>
        <a:off x="5657849" y="1830927"/>
        <a:ext cx="2571749" cy="2160269"/>
      </dsp:txXfrm>
    </dsp:sp>
    <dsp:sp modelId="{5FB2DE2C-F597-4627-A6D5-AE89A9AA2915}">
      <dsp:nvSpPr>
        <dsp:cNvPr id="0" name=""/>
        <dsp:cNvSpPr/>
      </dsp:nvSpPr>
      <dsp:spPr>
        <a:xfrm>
          <a:off x="6403657" y="822801"/>
          <a:ext cx="1080134" cy="10801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212" tIns="12700" rIns="8421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561839" y="980983"/>
        <a:ext cx="763770" cy="763770"/>
      </dsp:txXfrm>
    </dsp:sp>
    <dsp:sp modelId="{3064DD15-85F3-433A-A8D8-9D2EB07F0529}">
      <dsp:nvSpPr>
        <dsp:cNvPr id="0" name=""/>
        <dsp:cNvSpPr/>
      </dsp:nvSpPr>
      <dsp:spPr>
        <a:xfrm>
          <a:off x="5657849" y="4063134"/>
          <a:ext cx="2571749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34BBD5-B47E-4E89-B721-A8A16872993C}">
      <dsp:nvSpPr>
        <dsp:cNvPr id="0" name=""/>
        <dsp:cNvSpPr/>
      </dsp:nvSpPr>
      <dsp:spPr>
        <a:xfrm>
          <a:off x="0" y="51855"/>
          <a:ext cx="2561209" cy="358569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Days 1-30: Listen &amp; Learn</a:t>
          </a:r>
        </a:p>
      </dsp:txBody>
      <dsp:txXfrm>
        <a:off x="0" y="1414419"/>
        <a:ext cx="2561209" cy="2151416"/>
      </dsp:txXfrm>
    </dsp:sp>
    <dsp:sp modelId="{6C253125-6F36-49B9-A472-F89509C7084C}">
      <dsp:nvSpPr>
        <dsp:cNvPr id="0" name=""/>
        <dsp:cNvSpPr/>
      </dsp:nvSpPr>
      <dsp:spPr>
        <a:xfrm>
          <a:off x="742750" y="410425"/>
          <a:ext cx="1075708" cy="107570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900284" y="567959"/>
        <a:ext cx="760640" cy="760640"/>
      </dsp:txXfrm>
    </dsp:sp>
    <dsp:sp modelId="{5D24B1B3-D697-4E58-AB84-4105F300C285}">
      <dsp:nvSpPr>
        <dsp:cNvPr id="0" name=""/>
        <dsp:cNvSpPr/>
      </dsp:nvSpPr>
      <dsp:spPr>
        <a:xfrm>
          <a:off x="0" y="3637477"/>
          <a:ext cx="2561209" cy="72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accent2">
              <a:hueOff val="936304"/>
              <a:satOff val="-1168"/>
              <a:lumOff val="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6A7AED-6AD6-4D8C-80B8-59BBAC7893BC}">
      <dsp:nvSpPr>
        <dsp:cNvPr id="0" name=""/>
        <dsp:cNvSpPr/>
      </dsp:nvSpPr>
      <dsp:spPr>
        <a:xfrm>
          <a:off x="2817330" y="51855"/>
          <a:ext cx="2561209" cy="3585693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Days 31-60: Plan &amp; Prioritise</a:t>
          </a:r>
        </a:p>
      </dsp:txBody>
      <dsp:txXfrm>
        <a:off x="2817330" y="1414419"/>
        <a:ext cx="2561209" cy="2151416"/>
      </dsp:txXfrm>
    </dsp:sp>
    <dsp:sp modelId="{CFFEC893-59A7-43D8-8DD9-0D745BD8E3F0}">
      <dsp:nvSpPr>
        <dsp:cNvPr id="0" name=""/>
        <dsp:cNvSpPr/>
      </dsp:nvSpPr>
      <dsp:spPr>
        <a:xfrm>
          <a:off x="3560081" y="410425"/>
          <a:ext cx="1075708" cy="1075708"/>
        </a:xfrm>
        <a:prstGeom prst="ellipse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accent2">
              <a:hueOff val="1872608"/>
              <a:satOff val="-2336"/>
              <a:lumOff val="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717615" y="567959"/>
        <a:ext cx="760640" cy="760640"/>
      </dsp:txXfrm>
    </dsp:sp>
    <dsp:sp modelId="{7BDE7D2E-4B19-4180-A173-1468ED635B24}">
      <dsp:nvSpPr>
        <dsp:cNvPr id="0" name=""/>
        <dsp:cNvSpPr/>
      </dsp:nvSpPr>
      <dsp:spPr>
        <a:xfrm>
          <a:off x="2817330" y="3637477"/>
          <a:ext cx="2561209" cy="72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accent2">
              <a:hueOff val="2808911"/>
              <a:satOff val="-3503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2C0FE9-515C-45F6-8B0F-C76DC4183333}">
      <dsp:nvSpPr>
        <dsp:cNvPr id="0" name=""/>
        <dsp:cNvSpPr/>
      </dsp:nvSpPr>
      <dsp:spPr>
        <a:xfrm>
          <a:off x="5634661" y="51855"/>
          <a:ext cx="2561209" cy="3585693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Days 61-90: Act &amp; Deliver Wins</a:t>
          </a:r>
        </a:p>
      </dsp:txBody>
      <dsp:txXfrm>
        <a:off x="5634661" y="1414419"/>
        <a:ext cx="2561209" cy="2151416"/>
      </dsp:txXfrm>
    </dsp:sp>
    <dsp:sp modelId="{94473FB1-F45A-4C54-BA97-96C1DE9CB24D}">
      <dsp:nvSpPr>
        <dsp:cNvPr id="0" name=""/>
        <dsp:cNvSpPr/>
      </dsp:nvSpPr>
      <dsp:spPr>
        <a:xfrm>
          <a:off x="6377412" y="410425"/>
          <a:ext cx="1075708" cy="1075708"/>
        </a:xfrm>
        <a:prstGeom prst="ellipse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accent2">
              <a:hueOff val="3745215"/>
              <a:satOff val="-4671"/>
              <a:lumOff val="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534946" y="567959"/>
        <a:ext cx="760640" cy="760640"/>
      </dsp:txXfrm>
    </dsp:sp>
    <dsp:sp modelId="{C4557739-50D8-46CD-86E8-F69F84F9E061}">
      <dsp:nvSpPr>
        <dsp:cNvPr id="0" name=""/>
        <dsp:cNvSpPr/>
      </dsp:nvSpPr>
      <dsp:spPr>
        <a:xfrm>
          <a:off x="5634661" y="3637477"/>
          <a:ext cx="2561209" cy="72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3A7C6-47E4-48AA-92A9-F5F596ECF3C4}">
      <dsp:nvSpPr>
        <dsp:cNvPr id="0" name=""/>
        <dsp:cNvSpPr/>
      </dsp:nvSpPr>
      <dsp:spPr>
        <a:xfrm>
          <a:off x="2310" y="892539"/>
          <a:ext cx="1833041" cy="256625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911" tIns="330200" rIns="142911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Fix small frustrations</a:t>
          </a:r>
        </a:p>
      </dsp:txBody>
      <dsp:txXfrm>
        <a:off x="2310" y="1867718"/>
        <a:ext cx="1833041" cy="1539754"/>
      </dsp:txXfrm>
    </dsp:sp>
    <dsp:sp modelId="{DBD23E0D-4298-4C38-BE4E-572961B55EE5}">
      <dsp:nvSpPr>
        <dsp:cNvPr id="0" name=""/>
        <dsp:cNvSpPr/>
      </dsp:nvSpPr>
      <dsp:spPr>
        <a:xfrm>
          <a:off x="533892" y="1149165"/>
          <a:ext cx="769877" cy="7698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023" tIns="12700" rIns="60023" bIns="1270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1</a:t>
          </a:r>
        </a:p>
      </dsp:txBody>
      <dsp:txXfrm>
        <a:off x="646638" y="1261911"/>
        <a:ext cx="544385" cy="544385"/>
      </dsp:txXfrm>
    </dsp:sp>
    <dsp:sp modelId="{9B796D18-9601-4229-A276-F1C44C73CADA}">
      <dsp:nvSpPr>
        <dsp:cNvPr id="0" name=""/>
        <dsp:cNvSpPr/>
      </dsp:nvSpPr>
      <dsp:spPr>
        <a:xfrm>
          <a:off x="2310" y="3458726"/>
          <a:ext cx="1833041" cy="7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5B98615-DD28-44E8-91C4-6B1FD81180EF}">
      <dsp:nvSpPr>
        <dsp:cNvPr id="0" name=""/>
        <dsp:cNvSpPr/>
      </dsp:nvSpPr>
      <dsp:spPr>
        <a:xfrm>
          <a:off x="2018656" y="892539"/>
          <a:ext cx="1833041" cy="256625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911" tIns="330200" rIns="142911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Improve a workflow</a:t>
          </a:r>
        </a:p>
      </dsp:txBody>
      <dsp:txXfrm>
        <a:off x="2018656" y="1867718"/>
        <a:ext cx="1833041" cy="1539754"/>
      </dsp:txXfrm>
    </dsp:sp>
    <dsp:sp modelId="{D5F23468-7F36-42D9-A41A-0F40ABB157D6}">
      <dsp:nvSpPr>
        <dsp:cNvPr id="0" name=""/>
        <dsp:cNvSpPr/>
      </dsp:nvSpPr>
      <dsp:spPr>
        <a:xfrm>
          <a:off x="2550238" y="1149165"/>
          <a:ext cx="769877" cy="76987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023" tIns="12700" rIns="60023" bIns="1270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2</a:t>
          </a:r>
        </a:p>
      </dsp:txBody>
      <dsp:txXfrm>
        <a:off x="2662984" y="1261911"/>
        <a:ext cx="544385" cy="544385"/>
      </dsp:txXfrm>
    </dsp:sp>
    <dsp:sp modelId="{BBC5DE02-5949-47BA-8492-944D6C02F49D}">
      <dsp:nvSpPr>
        <dsp:cNvPr id="0" name=""/>
        <dsp:cNvSpPr/>
      </dsp:nvSpPr>
      <dsp:spPr>
        <a:xfrm>
          <a:off x="2018656" y="3458726"/>
          <a:ext cx="1833041" cy="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725831D-CAB5-4B36-B1F4-5AABC3C5BB41}">
      <dsp:nvSpPr>
        <dsp:cNvPr id="0" name=""/>
        <dsp:cNvSpPr/>
      </dsp:nvSpPr>
      <dsp:spPr>
        <a:xfrm>
          <a:off x="4035002" y="892539"/>
          <a:ext cx="1833041" cy="256625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911" tIns="330200" rIns="142911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Clarify roles</a:t>
          </a:r>
        </a:p>
      </dsp:txBody>
      <dsp:txXfrm>
        <a:off x="4035002" y="1867718"/>
        <a:ext cx="1833041" cy="1539754"/>
      </dsp:txXfrm>
    </dsp:sp>
    <dsp:sp modelId="{572C414C-240F-4642-8EE9-3F5A9FD79886}">
      <dsp:nvSpPr>
        <dsp:cNvPr id="0" name=""/>
        <dsp:cNvSpPr/>
      </dsp:nvSpPr>
      <dsp:spPr>
        <a:xfrm>
          <a:off x="4566584" y="1149165"/>
          <a:ext cx="769877" cy="76987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023" tIns="12700" rIns="60023" bIns="1270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3</a:t>
          </a:r>
        </a:p>
      </dsp:txBody>
      <dsp:txXfrm>
        <a:off x="4679330" y="1261911"/>
        <a:ext cx="544385" cy="544385"/>
      </dsp:txXfrm>
    </dsp:sp>
    <dsp:sp modelId="{9EAECBE5-7A43-4509-AF09-9CB612237490}">
      <dsp:nvSpPr>
        <dsp:cNvPr id="0" name=""/>
        <dsp:cNvSpPr/>
      </dsp:nvSpPr>
      <dsp:spPr>
        <a:xfrm>
          <a:off x="4035002" y="3458726"/>
          <a:ext cx="1833041" cy="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7A77300-4B61-4676-8D47-76424033D0C6}">
      <dsp:nvSpPr>
        <dsp:cNvPr id="0" name=""/>
        <dsp:cNvSpPr/>
      </dsp:nvSpPr>
      <dsp:spPr>
        <a:xfrm>
          <a:off x="6051347" y="892539"/>
          <a:ext cx="1833041" cy="256625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911" tIns="330200" rIns="142911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Start a check-in routine</a:t>
          </a:r>
        </a:p>
      </dsp:txBody>
      <dsp:txXfrm>
        <a:off x="6051347" y="1867718"/>
        <a:ext cx="1833041" cy="1539754"/>
      </dsp:txXfrm>
    </dsp:sp>
    <dsp:sp modelId="{4B842417-CAD0-4DDC-A831-4B63B6014F37}">
      <dsp:nvSpPr>
        <dsp:cNvPr id="0" name=""/>
        <dsp:cNvSpPr/>
      </dsp:nvSpPr>
      <dsp:spPr>
        <a:xfrm>
          <a:off x="6582929" y="1149165"/>
          <a:ext cx="769877" cy="76987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023" tIns="12700" rIns="60023" bIns="1270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4</a:t>
          </a:r>
        </a:p>
      </dsp:txBody>
      <dsp:txXfrm>
        <a:off x="6695675" y="1261911"/>
        <a:ext cx="544385" cy="544385"/>
      </dsp:txXfrm>
    </dsp:sp>
    <dsp:sp modelId="{0475106A-354A-4E07-968C-F56E182EB8E8}">
      <dsp:nvSpPr>
        <dsp:cNvPr id="0" name=""/>
        <dsp:cNvSpPr/>
      </dsp:nvSpPr>
      <dsp:spPr>
        <a:xfrm>
          <a:off x="6051347" y="3458726"/>
          <a:ext cx="1833041" cy="7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24CA25-434D-4D03-9DAE-5347120622B3}">
      <dsp:nvSpPr>
        <dsp:cNvPr id="0" name=""/>
        <dsp:cNvSpPr/>
      </dsp:nvSpPr>
      <dsp:spPr>
        <a:xfrm>
          <a:off x="0" y="3275482"/>
          <a:ext cx="1971675" cy="1075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226" tIns="256032" rIns="140226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List</a:t>
          </a:r>
        </a:p>
      </dsp:txBody>
      <dsp:txXfrm>
        <a:off x="0" y="3275482"/>
        <a:ext cx="1971675" cy="1075086"/>
      </dsp:txXfrm>
    </dsp:sp>
    <dsp:sp modelId="{22A7ABA5-A940-4817-831B-35F02AC6232E}">
      <dsp:nvSpPr>
        <dsp:cNvPr id="0" name=""/>
        <dsp:cNvSpPr/>
      </dsp:nvSpPr>
      <dsp:spPr>
        <a:xfrm>
          <a:off x="1971675" y="3275482"/>
          <a:ext cx="5915025" cy="107508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985" tIns="304800" rIns="119985" bIns="3048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List your quick wins</a:t>
          </a:r>
        </a:p>
      </dsp:txBody>
      <dsp:txXfrm>
        <a:off x="1971675" y="3275482"/>
        <a:ext cx="5915025" cy="1075086"/>
      </dsp:txXfrm>
    </dsp:sp>
    <dsp:sp modelId="{1742A5F4-1595-4E64-8817-2D77EE69F39B}">
      <dsp:nvSpPr>
        <dsp:cNvPr id="0" name=""/>
        <dsp:cNvSpPr/>
      </dsp:nvSpPr>
      <dsp:spPr>
        <a:xfrm rot="10800000">
          <a:off x="0" y="1638125"/>
          <a:ext cx="1971675" cy="165348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226" tIns="256032" rIns="140226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Identify</a:t>
          </a:r>
        </a:p>
      </dsp:txBody>
      <dsp:txXfrm rot="-10800000">
        <a:off x="0" y="1638125"/>
        <a:ext cx="1971675" cy="1074763"/>
      </dsp:txXfrm>
    </dsp:sp>
    <dsp:sp modelId="{408B7F8C-17B1-4CEC-9FC2-CAE45F2AA76D}">
      <dsp:nvSpPr>
        <dsp:cNvPr id="0" name=""/>
        <dsp:cNvSpPr/>
      </dsp:nvSpPr>
      <dsp:spPr>
        <a:xfrm>
          <a:off x="1971675" y="1638125"/>
          <a:ext cx="5915025" cy="1074763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985" tIns="304800" rIns="119985" bIns="3048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Identify priorities</a:t>
          </a:r>
        </a:p>
      </dsp:txBody>
      <dsp:txXfrm>
        <a:off x="1971675" y="1638125"/>
        <a:ext cx="5915025" cy="1074763"/>
      </dsp:txXfrm>
    </dsp:sp>
    <dsp:sp modelId="{230ADC99-88D6-48AC-A853-48F56920A931}">
      <dsp:nvSpPr>
        <dsp:cNvPr id="0" name=""/>
        <dsp:cNvSpPr/>
      </dsp:nvSpPr>
      <dsp:spPr>
        <a:xfrm rot="10800000">
          <a:off x="0" y="769"/>
          <a:ext cx="1971675" cy="165348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226" tIns="256032" rIns="140226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Create</a:t>
          </a:r>
        </a:p>
      </dsp:txBody>
      <dsp:txXfrm rot="-10800000">
        <a:off x="0" y="769"/>
        <a:ext cx="1971675" cy="1074763"/>
      </dsp:txXfrm>
    </dsp:sp>
    <dsp:sp modelId="{36324780-AAEF-4B4F-B809-1F5782B636D2}">
      <dsp:nvSpPr>
        <dsp:cNvPr id="0" name=""/>
        <dsp:cNvSpPr/>
      </dsp:nvSpPr>
      <dsp:spPr>
        <a:xfrm>
          <a:off x="1971675" y="769"/>
          <a:ext cx="5915025" cy="1074763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985" tIns="304800" rIns="119985" bIns="3048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Create your 90-day plan</a:t>
          </a:r>
        </a:p>
      </dsp:txBody>
      <dsp:txXfrm>
        <a:off x="1971675" y="769"/>
        <a:ext cx="5915025" cy="10747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0AE394F-AFF1-4485-AF1F-7387A2F04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 descr="People Planning">
            <a:extLst>
              <a:ext uri="{FF2B5EF4-FFF2-40B4-BE49-F238E27FC236}">
                <a16:creationId xmlns:a16="http://schemas.microsoft.com/office/drawing/2014/main" id="{21D2E0A2-9181-BF6D-919D-B541EF01C4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6516" r="8269" b="-1"/>
          <a:stretch>
            <a:fillRect/>
          </a:stretch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683D043-25BB-4AC9-8130-641179672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3323345"/>
          </a:xfrm>
          <a:prstGeom prst="rect">
            <a:avLst/>
          </a:prstGeom>
          <a:gradFill flip="none" rotWithShape="1">
            <a:gsLst>
              <a:gs pos="57000">
                <a:srgbClr val="000000">
                  <a:alpha val="30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299" y="554845"/>
            <a:ext cx="7992669" cy="3902673"/>
          </a:xfrm>
        </p:spPr>
        <p:txBody>
          <a:bodyPr anchor="t">
            <a:normAutofit/>
          </a:bodyPr>
          <a:lstStyle/>
          <a:p>
            <a:pPr algn="l"/>
            <a:r>
              <a:rPr lang="en-GB" sz="4500">
                <a:solidFill>
                  <a:srgbClr val="FFFFFF"/>
                </a:solidFill>
              </a:rPr>
              <a:t>Lesson 3 — Your Quick-Wins Action Plan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61CCAC-6875-474C-8E9E-F57ABF078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285" y="4704862"/>
            <a:ext cx="9143999" cy="2155484"/>
          </a:xfrm>
          <a:prstGeom prst="rect">
            <a:avLst/>
          </a:prstGeom>
          <a:gradFill flip="none" rotWithShape="1">
            <a:gsLst>
              <a:gs pos="59000">
                <a:srgbClr val="000000">
                  <a:alpha val="30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642" y="4718033"/>
            <a:ext cx="8008722" cy="1175039"/>
          </a:xfrm>
        </p:spPr>
        <p:txBody>
          <a:bodyPr anchor="b">
            <a:normAutofit/>
          </a:bodyPr>
          <a:lstStyle/>
          <a:p>
            <a:pPr algn="l"/>
            <a:r>
              <a:rPr lang="en-GB">
                <a:solidFill>
                  <a:srgbClr val="FFFFFF"/>
                </a:solidFill>
              </a:rPr>
              <a:t>The First 90 Days as a Leader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Early Wins Matter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2E1AA5F-CCF6-BD2A-647F-65C22ECBE9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30–60–90 Framework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82D6BDF-330C-E5FA-9785-A11C1A9980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017410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69816E-06B1-3F9E-BF11-7AB91C8E62C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t>Examples of Quick Wins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EF6241-78E9-83FA-74C5-D68C053F21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033016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F89BBF-5538-AE1D-0C46-9EE515A7F91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t>Action Step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50DAA18-7101-D57D-6064-D32C16BD06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654975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86</Words>
  <Application>Microsoft Office PowerPoint</Application>
  <PresentationFormat>On-screen Show (4:3)</PresentationFormat>
  <Paragraphs>32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Lesson 3 — Your Quick-Wins Action Plan</vt:lpstr>
      <vt:lpstr>Why Early Wins Matter</vt:lpstr>
      <vt:lpstr>30–60–90 Framework</vt:lpstr>
      <vt:lpstr>Examples of Quick Wins</vt:lpstr>
      <vt:lpstr>Action Step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Damian</dc:creator>
  <cp:keywords/>
  <dc:description>generated using python-pptx</dc:description>
  <cp:lastModifiedBy>Damian Booth</cp:lastModifiedBy>
  <cp:revision>2</cp:revision>
  <dcterms:created xsi:type="dcterms:W3CDTF">2013-01-27T09:14:16Z</dcterms:created>
  <dcterms:modified xsi:type="dcterms:W3CDTF">2025-11-20T14:48:03Z</dcterms:modified>
  <cp:category/>
</cp:coreProperties>
</file>